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256" r:id="rId2"/>
    <p:sldId id="262" r:id="rId3"/>
    <p:sldId id="261" r:id="rId4"/>
    <p:sldId id="296" r:id="rId5"/>
    <p:sldId id="263" r:id="rId6"/>
    <p:sldId id="272" r:id="rId7"/>
    <p:sldId id="275" r:id="rId8"/>
    <p:sldId id="276" r:id="rId9"/>
    <p:sldId id="278" r:id="rId10"/>
    <p:sldId id="324" r:id="rId11"/>
    <p:sldId id="281" r:id="rId12"/>
    <p:sldId id="297" r:id="rId13"/>
    <p:sldId id="307" r:id="rId14"/>
    <p:sldId id="329" r:id="rId15"/>
    <p:sldId id="298" r:id="rId16"/>
    <p:sldId id="308" r:id="rId17"/>
    <p:sldId id="328" r:id="rId18"/>
    <p:sldId id="280" r:id="rId19"/>
    <p:sldId id="282" r:id="rId20"/>
    <p:sldId id="274" r:id="rId21"/>
    <p:sldId id="273" r:id="rId22"/>
    <p:sldId id="265" r:id="rId23"/>
    <p:sldId id="258" r:id="rId24"/>
    <p:sldId id="327" r:id="rId25"/>
    <p:sldId id="266" r:id="rId26"/>
    <p:sldId id="332" r:id="rId27"/>
    <p:sldId id="326" r:id="rId28"/>
    <p:sldId id="268"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325" r:id="rId42"/>
    <p:sldId id="331" r:id="rId43"/>
    <p:sldId id="312" r:id="rId44"/>
    <p:sldId id="330" r:id="rId45"/>
    <p:sldId id="313" r:id="rId46"/>
    <p:sldId id="314" r:id="rId47"/>
    <p:sldId id="315" r:id="rId48"/>
    <p:sldId id="316" r:id="rId49"/>
    <p:sldId id="317" r:id="rId50"/>
    <p:sldId id="318" r:id="rId51"/>
    <p:sldId id="319" r:id="rId52"/>
    <p:sldId id="320" r:id="rId53"/>
    <p:sldId id="321" r:id="rId54"/>
    <p:sldId id="322" r:id="rId55"/>
    <p:sldId id="323" r:id="rId56"/>
    <p:sldId id="295" r:id="rId57"/>
    <p:sldId id="309" r:id="rId58"/>
    <p:sldId id="311" r:id="rId59"/>
    <p:sldId id="310" r:id="rId60"/>
    <p:sldId id="299" r:id="rId61"/>
    <p:sldId id="300" r:id="rId62"/>
    <p:sldId id="301" r:id="rId63"/>
    <p:sldId id="302" r:id="rId64"/>
    <p:sldId id="306" r:id="rId65"/>
    <p:sldId id="304" r:id="rId66"/>
    <p:sldId id="305" r:id="rId67"/>
    <p:sldId id="259" r:id="rId68"/>
    <p:sldId id="270" r:id="rId69"/>
    <p:sldId id="269" r:id="rId70"/>
    <p:sldId id="264" r:id="rId71"/>
    <p:sldId id="271" r:id="rId7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1E5"/>
    <a:srgbClr val="FBFEF9"/>
    <a:srgbClr val="000000"/>
    <a:srgbClr val="FF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43"/>
    <p:restoredTop sz="94243"/>
  </p:normalViewPr>
  <p:slideViewPr>
    <p:cSldViewPr snapToObjects="1" showGuides="1">
      <p:cViewPr varScale="1">
        <p:scale>
          <a:sx n="95" d="100"/>
          <a:sy n="95" d="100"/>
        </p:scale>
        <p:origin x="-120" y="-330"/>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2019/5/23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56</a:t>
            </a:fld>
            <a:endParaRPr kumimoji="1" lang="ja-JP" altLang="en-US"/>
          </a:p>
        </p:txBody>
      </p:sp>
    </p:spTree>
    <p:extLst>
      <p:ext uri="{BB962C8B-B14F-4D97-AF65-F5344CB8AC3E}">
        <p14:creationId xmlns:p14="http://schemas.microsoft.com/office/powerpoint/2010/main" val="2365868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57</a:t>
            </a:fld>
            <a:endParaRPr kumimoji="1" lang="ja-JP" altLang="en-US"/>
          </a:p>
        </p:txBody>
      </p:sp>
    </p:spTree>
    <p:extLst>
      <p:ext uri="{BB962C8B-B14F-4D97-AF65-F5344CB8AC3E}">
        <p14:creationId xmlns:p14="http://schemas.microsoft.com/office/powerpoint/2010/main" val="539244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58</a:t>
            </a:fld>
            <a:endParaRPr kumimoji="1" lang="ja-JP" altLang="en-US"/>
          </a:p>
        </p:txBody>
      </p:sp>
    </p:spTree>
    <p:extLst>
      <p:ext uri="{BB962C8B-B14F-4D97-AF65-F5344CB8AC3E}">
        <p14:creationId xmlns:p14="http://schemas.microsoft.com/office/powerpoint/2010/main" val="826795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59</a:t>
            </a:fld>
            <a:endParaRPr kumimoji="1" lang="ja-JP" altLang="en-US"/>
          </a:p>
        </p:txBody>
      </p:sp>
    </p:spTree>
    <p:extLst>
      <p:ext uri="{BB962C8B-B14F-4D97-AF65-F5344CB8AC3E}">
        <p14:creationId xmlns:p14="http://schemas.microsoft.com/office/powerpoint/2010/main" val="3325100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xmlns=""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xmlns=""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2019/5/23</a:t>
            </a:fld>
            <a:endParaRPr kumimoji="1" lang="ja-JP" altLang="en-US"/>
          </a:p>
        </p:txBody>
      </p:sp>
      <p:sp>
        <p:nvSpPr>
          <p:cNvPr id="5" name="フッター プレースホルダー 4">
            <a:extLst>
              <a:ext uri="{FF2B5EF4-FFF2-40B4-BE49-F238E27FC236}">
                <a16:creationId xmlns:a16="http://schemas.microsoft.com/office/drawing/2014/main" xmlns=""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xmlns=""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xmlns=""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xmlns=""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2019/5/23</a:t>
            </a:fld>
            <a:endParaRPr kumimoji="1" lang="ja-JP" altLang="en-US"/>
          </a:p>
        </p:txBody>
      </p:sp>
      <p:sp>
        <p:nvSpPr>
          <p:cNvPr id="5" name="フッター プレースホルダー 4">
            <a:extLst>
              <a:ext uri="{FF2B5EF4-FFF2-40B4-BE49-F238E27FC236}">
                <a16:creationId xmlns:a16="http://schemas.microsoft.com/office/drawing/2014/main" xmlns=""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xmlns=""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xmlns=""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xmlns=""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xmlns=""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2019/5/23</a:t>
            </a:fld>
            <a:endParaRPr kumimoji="1" lang="ja-JP" altLang="en-US"/>
          </a:p>
        </p:txBody>
      </p:sp>
      <p:sp>
        <p:nvSpPr>
          <p:cNvPr id="5" name="フッター プレースホルダー 4">
            <a:extLst>
              <a:ext uri="{FF2B5EF4-FFF2-40B4-BE49-F238E27FC236}">
                <a16:creationId xmlns:a16="http://schemas.microsoft.com/office/drawing/2014/main" xmlns=""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xmlns=""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xmlns=""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xmlns=""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2019/5/23</a:t>
            </a:fld>
            <a:endParaRPr kumimoji="1" lang="ja-JP" altLang="en-US"/>
          </a:p>
        </p:txBody>
      </p:sp>
      <p:sp>
        <p:nvSpPr>
          <p:cNvPr id="5" name="フッター プレースホルダー 4">
            <a:extLst>
              <a:ext uri="{FF2B5EF4-FFF2-40B4-BE49-F238E27FC236}">
                <a16:creationId xmlns:a16="http://schemas.microsoft.com/office/drawing/2014/main" xmlns=""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xmlns=""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xmlns=""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xmlns=""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2019/5/23</a:t>
            </a:fld>
            <a:endParaRPr kumimoji="1" lang="ja-JP" altLang="en-US"/>
          </a:p>
        </p:txBody>
      </p:sp>
      <p:sp>
        <p:nvSpPr>
          <p:cNvPr id="5" name="フッター プレースホルダー 4">
            <a:extLst>
              <a:ext uri="{FF2B5EF4-FFF2-40B4-BE49-F238E27FC236}">
                <a16:creationId xmlns:a16="http://schemas.microsoft.com/office/drawing/2014/main" xmlns=""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xmlns=""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xmlns=""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xmlns=""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xmlns=""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2019/5/23</a:t>
            </a:fld>
            <a:endParaRPr kumimoji="1" lang="ja-JP" altLang="en-US"/>
          </a:p>
        </p:txBody>
      </p:sp>
      <p:sp>
        <p:nvSpPr>
          <p:cNvPr id="6" name="フッター プレースホルダー 5">
            <a:extLst>
              <a:ext uri="{FF2B5EF4-FFF2-40B4-BE49-F238E27FC236}">
                <a16:creationId xmlns:a16="http://schemas.microsoft.com/office/drawing/2014/main" xmlns=""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xmlns=""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xmlns=""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xmlns=""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xmlns=""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xmlns=""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xmlns=""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2019/5/23</a:t>
            </a:fld>
            <a:endParaRPr kumimoji="1" lang="ja-JP" altLang="en-US"/>
          </a:p>
        </p:txBody>
      </p:sp>
      <p:sp>
        <p:nvSpPr>
          <p:cNvPr id="8" name="フッター プレースホルダー 7">
            <a:extLst>
              <a:ext uri="{FF2B5EF4-FFF2-40B4-BE49-F238E27FC236}">
                <a16:creationId xmlns:a16="http://schemas.microsoft.com/office/drawing/2014/main" xmlns=""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xmlns=""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xmlns=""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2019/5/23</a:t>
            </a:fld>
            <a:endParaRPr kumimoji="1" lang="ja-JP" altLang="en-US"/>
          </a:p>
        </p:txBody>
      </p:sp>
      <p:sp>
        <p:nvSpPr>
          <p:cNvPr id="4" name="フッター プレースホルダー 3">
            <a:extLst>
              <a:ext uri="{FF2B5EF4-FFF2-40B4-BE49-F238E27FC236}">
                <a16:creationId xmlns:a16="http://schemas.microsoft.com/office/drawing/2014/main" xmlns=""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xmlns=""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xmlns=""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2019/5/23</a:t>
            </a:fld>
            <a:endParaRPr kumimoji="1" lang="ja-JP" altLang="en-US"/>
          </a:p>
        </p:txBody>
      </p:sp>
      <p:sp>
        <p:nvSpPr>
          <p:cNvPr id="3" name="フッター プレースホルダー 2">
            <a:extLst>
              <a:ext uri="{FF2B5EF4-FFF2-40B4-BE49-F238E27FC236}">
                <a16:creationId xmlns:a16="http://schemas.microsoft.com/office/drawing/2014/main" xmlns=""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xmlns=""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xmlns=""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xmlns=""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xmlns=""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2019/5/23</a:t>
            </a:fld>
            <a:endParaRPr kumimoji="1" lang="ja-JP" altLang="en-US"/>
          </a:p>
        </p:txBody>
      </p:sp>
      <p:sp>
        <p:nvSpPr>
          <p:cNvPr id="6" name="フッター プレースホルダー 5">
            <a:extLst>
              <a:ext uri="{FF2B5EF4-FFF2-40B4-BE49-F238E27FC236}">
                <a16:creationId xmlns:a16="http://schemas.microsoft.com/office/drawing/2014/main" xmlns=""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xmlns=""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xmlns=""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xmlns=""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xmlns=""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2019/5/23</a:t>
            </a:fld>
            <a:endParaRPr kumimoji="1" lang="ja-JP" altLang="en-US"/>
          </a:p>
        </p:txBody>
      </p:sp>
      <p:sp>
        <p:nvSpPr>
          <p:cNvPr id="6" name="フッター プレースホルダー 5">
            <a:extLst>
              <a:ext uri="{FF2B5EF4-FFF2-40B4-BE49-F238E27FC236}">
                <a16:creationId xmlns:a16="http://schemas.microsoft.com/office/drawing/2014/main" xmlns=""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xmlns=""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xmlns=""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xmlns=""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xmlns=""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2019/5/23</a:t>
            </a:fld>
            <a:endParaRPr kumimoji="1" lang="ja-JP" altLang="en-US"/>
          </a:p>
        </p:txBody>
      </p:sp>
      <p:sp>
        <p:nvSpPr>
          <p:cNvPr id="5" name="フッター プレースホルダー 4">
            <a:extLst>
              <a:ext uri="{FF2B5EF4-FFF2-40B4-BE49-F238E27FC236}">
                <a16:creationId xmlns:a16="http://schemas.microsoft.com/office/drawing/2014/main" xmlns=""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xmlns=""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1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31.tiff"/></Relationships>
</file>

<file path=ppt/slides/_rels/slide4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4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tiff"/><Relationship Id="rId2" Type="http://schemas.openxmlformats.org/officeDocument/2006/relationships/image" Target="../media/image38.tiff"/><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49.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7.tiff"/><Relationship Id="rId1" Type="http://schemas.openxmlformats.org/officeDocument/2006/relationships/slideLayout" Target="../slideLayouts/slideLayout2.xml"/><Relationship Id="rId5" Type="http://schemas.openxmlformats.org/officeDocument/2006/relationships/image" Target="../media/image48.tiff"/><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52.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8.tiff"/></Relationships>
</file>

<file path=ppt/slides/_rels/slide58.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0.tiff"/></Relationships>
</file>

<file path=ppt/slides/_rels/slide59.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2.xml"/><Relationship Id="rId5" Type="http://schemas.openxmlformats.org/officeDocument/2006/relationships/image" Target="../media/image66.tiff"/><Relationship Id="rId4" Type="http://schemas.openxmlformats.org/officeDocument/2006/relationships/image" Target="../media/image65.tiff"/></Relationships>
</file>

<file path=ppt/slides/_rels/slide62.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7.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tiff"/><Relationship Id="rId1" Type="http://schemas.openxmlformats.org/officeDocument/2006/relationships/slideLayout" Target="../slideLayouts/slideLayout2.xml"/><Relationship Id="rId4" Type="http://schemas.openxmlformats.org/officeDocument/2006/relationships/image" Target="../media/image72.tiff"/></Relationships>
</file>

<file path=ppt/slides/_rels/slide65.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tiff"/><Relationship Id="rId1" Type="http://schemas.openxmlformats.org/officeDocument/2006/relationships/slideLayout" Target="../slideLayouts/slideLayout2.xml"/><Relationship Id="rId5" Type="http://schemas.openxmlformats.org/officeDocument/2006/relationships/image" Target="../media/image78.tiff"/><Relationship Id="rId4" Type="http://schemas.openxmlformats.org/officeDocument/2006/relationships/image" Target="../media/image77.tiff"/></Relationships>
</file>

<file path=ppt/slides/_rels/slide67.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image" Target="../media/image8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37B7E350-4F4E-A24E-8958-4CC4AB3B5872}"/>
              </a:ext>
            </a:extLst>
          </p:cNvPr>
          <p:cNvSpPr>
            <a:spLocks noGrp="1"/>
          </p:cNvSpPr>
          <p:nvPr>
            <p:ph type="ctrTitle"/>
          </p:nvPr>
        </p:nvSpPr>
        <p:spPr/>
        <p:txBody>
          <a:bodyPr/>
          <a:lstStyle/>
          <a:p>
            <a:r>
              <a:rPr kumimoji="1" lang="ja-JP" altLang="en-US"/>
              <a:t>チームひろじれん</a:t>
            </a:r>
            <a:r>
              <a:rPr kumimoji="1" lang="en-US" altLang="ja-JP" dirty="0"/>
              <a:t/>
            </a:r>
            <a:br>
              <a:rPr kumimoji="1" lang="en-US" altLang="ja-JP" dirty="0"/>
            </a:br>
            <a:r>
              <a:rPr kumimoji="1" lang="ja-JP" altLang="en-US"/>
              <a:t>シナリオ</a:t>
            </a:r>
          </a:p>
        </p:txBody>
      </p:sp>
      <p:sp>
        <p:nvSpPr>
          <p:cNvPr id="3" name="サブタイトル 2">
            <a:extLst>
              <a:ext uri="{FF2B5EF4-FFF2-40B4-BE49-F238E27FC236}">
                <a16:creationId xmlns:a16="http://schemas.microsoft.com/office/drawing/2014/main" xmlns=""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リスク</a:t>
            </a:r>
            <a:endParaRPr kumimoji="1" lang="ja-JP" altLang="en-US">
              <a:solidFill>
                <a:schemeClr val="tx1"/>
              </a:solidFill>
            </a:endParaRPr>
          </a:p>
        </p:txBody>
      </p:sp>
      <p:pic>
        <p:nvPicPr>
          <p:cNvPr id="2" name="図 1">
            <a:extLst>
              <a:ext uri="{FF2B5EF4-FFF2-40B4-BE49-F238E27FC236}">
                <a16:creationId xmlns:a16="http://schemas.microsoft.com/office/drawing/2014/main" xmlns="" id="{C936A278-48A8-944D-8AAF-AEF9B9CCEE8B}"/>
              </a:ext>
            </a:extLst>
          </p:cNvPr>
          <p:cNvPicPr>
            <a:picLocks noChangeAspect="1"/>
          </p:cNvPicPr>
          <p:nvPr/>
        </p:nvPicPr>
        <p:blipFill>
          <a:blip r:embed="rId2"/>
          <a:stretch>
            <a:fillRect/>
          </a:stretch>
        </p:blipFill>
        <p:spPr>
          <a:xfrm>
            <a:off x="-30155" y="453793"/>
            <a:ext cx="3541762" cy="2609719"/>
          </a:xfrm>
          <a:prstGeom prst="rect">
            <a:avLst/>
          </a:prstGeom>
        </p:spPr>
      </p:pic>
      <p:pic>
        <p:nvPicPr>
          <p:cNvPr id="3" name="図 2">
            <a:extLst>
              <a:ext uri="{FF2B5EF4-FFF2-40B4-BE49-F238E27FC236}">
                <a16:creationId xmlns:a16="http://schemas.microsoft.com/office/drawing/2014/main" xmlns="" id="{632B39F9-E6D7-C44F-A52E-D6238F63853F}"/>
              </a:ext>
            </a:extLst>
          </p:cNvPr>
          <p:cNvPicPr>
            <a:picLocks noChangeAspect="1"/>
          </p:cNvPicPr>
          <p:nvPr/>
        </p:nvPicPr>
        <p:blipFill>
          <a:blip r:embed="rId3"/>
          <a:stretch>
            <a:fillRect/>
          </a:stretch>
        </p:blipFill>
        <p:spPr>
          <a:xfrm>
            <a:off x="-30155" y="3063512"/>
            <a:ext cx="3657600" cy="3683000"/>
          </a:xfrm>
          <a:prstGeom prst="rect">
            <a:avLst/>
          </a:prstGeom>
        </p:spPr>
      </p:pic>
      <p:pic>
        <p:nvPicPr>
          <p:cNvPr id="5" name="図 4">
            <a:extLst>
              <a:ext uri="{FF2B5EF4-FFF2-40B4-BE49-F238E27FC236}">
                <a16:creationId xmlns:a16="http://schemas.microsoft.com/office/drawing/2014/main" xmlns="" id="{5FF79D10-E7C4-2149-8519-AF5CE3696187}"/>
              </a:ext>
            </a:extLst>
          </p:cNvPr>
          <p:cNvPicPr>
            <a:picLocks noChangeAspect="1"/>
          </p:cNvPicPr>
          <p:nvPr/>
        </p:nvPicPr>
        <p:blipFill>
          <a:blip r:embed="rId4"/>
          <a:stretch>
            <a:fillRect/>
          </a:stretch>
        </p:blipFill>
        <p:spPr>
          <a:xfrm>
            <a:off x="3661238" y="448235"/>
            <a:ext cx="4537353" cy="3124781"/>
          </a:xfrm>
          <a:prstGeom prst="rect">
            <a:avLst/>
          </a:prstGeom>
        </p:spPr>
      </p:pic>
    </p:spTree>
    <p:extLst>
      <p:ext uri="{BB962C8B-B14F-4D97-AF65-F5344CB8AC3E}">
        <p14:creationId xmlns:p14="http://schemas.microsoft.com/office/powerpoint/2010/main" val="203334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電池残量の変化への対応</a:t>
            </a:r>
            <a:endParaRPr kumimoji="1" lang="ja-JP" altLang="en-US">
              <a:solidFill>
                <a:schemeClr val="tx1"/>
              </a:solidFill>
            </a:endParaRPr>
          </a:p>
        </p:txBody>
      </p:sp>
    </p:spTree>
    <p:extLst>
      <p:ext uri="{BB962C8B-B14F-4D97-AF65-F5344CB8AC3E}">
        <p14:creationId xmlns:p14="http://schemas.microsoft.com/office/powerpoint/2010/main" val="2118918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xmlns=""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xmlns=""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xmlns=""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xmlns=""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xmlns=""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xmlns=""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xmlns=""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0" name="正方形/長方形 29">
            <a:extLst>
              <a:ext uri="{FF2B5EF4-FFF2-40B4-BE49-F238E27FC236}">
                <a16:creationId xmlns:a16="http://schemas.microsoft.com/office/drawing/2014/main" xmlns=""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1" name="正方形/長方形 30">
            <a:extLst>
              <a:ext uri="{FF2B5EF4-FFF2-40B4-BE49-F238E27FC236}">
                <a16:creationId xmlns:a16="http://schemas.microsoft.com/office/drawing/2014/main" xmlns=""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xmlns=""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xmlns=""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xmlns=""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xmlns=""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xmlns=""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xmlns=""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xmlns=""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xmlns=""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xmlns=""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047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xmlns=""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xmlns=""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xmlns=""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xmlns=""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xmlns=""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xmlns=""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xmlns=""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xmlns=""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xmlns=""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xmlns=""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xmlns=""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xmlns=""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xmlns=""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xmlns=""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xmlns=""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xmlns=""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xmlns=""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xmlns=""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xmlns=""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xmlns=""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xmlns=""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xmlns=""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xmlns="" id="{F13334BF-615A-544D-B85F-88E828CF94C0}"/>
              </a:ext>
            </a:extLst>
          </p:cNvPr>
          <p:cNvSpPr/>
          <p:nvPr/>
        </p:nvSpPr>
        <p:spPr>
          <a:xfrm>
            <a:off x="1510646" y="1556793"/>
            <a:ext cx="4232041"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xmlns=""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xmlns=""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xmlns=""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xmlns=""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xmlns=""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xmlns=""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xmlns=""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xmlns=""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xmlns=""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xmlns=""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xmlns=""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xmlns=""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xmlns=""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xmlns=""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xmlns=""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xmlns=""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xmlns=""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xmlns=""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xmlns=""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xmlns=""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xmlns=""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xmlns=""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xmlns=""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xmlns=""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xmlns=""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xmlns=""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xmlns=""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xmlns=""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xmlns="" id="{E29FD0F6-AB9A-C24B-AFED-CEB2367C27EC}"/>
              </a:ext>
            </a:extLst>
          </p:cNvPr>
          <p:cNvCxnSpPr>
            <a:cxnSpLocks/>
          </p:cNvCxnSpPr>
          <p:nvPr/>
        </p:nvCxnSpPr>
        <p:spPr>
          <a:xfrm>
            <a:off x="623395" y="2708920"/>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xmlns="" id="{F2520337-BA48-5941-AA24-A5C17F2A5192}"/>
              </a:ext>
            </a:extLst>
          </p:cNvPr>
          <p:cNvSpPr/>
          <p:nvPr/>
        </p:nvSpPr>
        <p:spPr>
          <a:xfrm>
            <a:off x="-24680" y="1772816"/>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目標加速度 </a:t>
            </a:r>
            <a:r>
              <a:rPr kumimoji="1" lang="en-US" altLang="ja-JP" sz="1400" dirty="0">
                <a:solidFill>
                  <a:srgbClr val="FF0000"/>
                </a:solidFill>
              </a:rPr>
              <a:t>[m/s^2]</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xmlns=""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xmlns=""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xmlns=""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xmlns=""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xmlns=""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xmlns=""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xmlns=""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xmlns=""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xmlns=""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xmlns=""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xmlns=""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xmlns=""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xmlns=""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xmlns=""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xmlns=""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xmlns=""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xmlns=""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xmlns=""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xmlns=""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xmlns=""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xmlns=""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xmlns=""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xmlns=""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xmlns=""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xmlns=""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xmlns=""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xmlns=""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xmlns=""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xmlns=""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6" name="雲 35">
            <a:extLst>
              <a:ext uri="{FF2B5EF4-FFF2-40B4-BE49-F238E27FC236}">
                <a16:creationId xmlns:a16="http://schemas.microsoft.com/office/drawing/2014/main" xmlns="" id="{CC77B1A3-2572-A241-AB1D-B28B37E7554E}"/>
              </a:ext>
            </a:extLst>
          </p:cNvPr>
          <p:cNvSpPr/>
          <p:nvPr/>
        </p:nvSpPr>
        <p:spPr>
          <a:xfrm>
            <a:off x="2502715" y="2354234"/>
            <a:ext cx="2909209" cy="2376264"/>
          </a:xfrm>
          <a:prstGeom prst="cloud">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rgbClr val="FF0000"/>
                </a:solidFill>
              </a:rPr>
              <a:t>コントローラー</a:t>
            </a:r>
            <a:endParaRPr kumimoji="1" lang="ja-JP" altLang="en-US" dirty="0" err="1">
              <a:solidFill>
                <a:srgbClr val="FF0000"/>
              </a:solidFill>
            </a:endParaRPr>
          </a:p>
        </p:txBody>
      </p:sp>
      <p:sp>
        <p:nvSpPr>
          <p:cNvPr id="106" name="正方形/長方形 105">
            <a:extLst>
              <a:ext uri="{FF2B5EF4-FFF2-40B4-BE49-F238E27FC236}">
                <a16:creationId xmlns:a16="http://schemas.microsoft.com/office/drawing/2014/main" xmlns="" id="{F2520337-BA48-5941-AA24-A5C17F2A5192}"/>
              </a:ext>
            </a:extLst>
          </p:cNvPr>
          <p:cNvSpPr/>
          <p:nvPr/>
        </p:nvSpPr>
        <p:spPr>
          <a:xfrm>
            <a:off x="-24680" y="2391816"/>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目標角速度度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xmlns="" id="{E29FD0F6-AB9A-C24B-AFED-CEB2367C27EC}"/>
              </a:ext>
            </a:extLst>
          </p:cNvPr>
          <p:cNvCxnSpPr>
            <a:cxnSpLocks/>
          </p:cNvCxnSpPr>
          <p:nvPr/>
        </p:nvCxnSpPr>
        <p:spPr>
          <a:xfrm>
            <a:off x="653736" y="2089920"/>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530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キビキビ制御システム参考資料</a:t>
            </a:r>
            <a:endParaRPr kumimoji="1" lang="ja-JP" altLang="en-US">
              <a:solidFill>
                <a:schemeClr val="tx1"/>
              </a:solidFill>
            </a:endParaRPr>
          </a:p>
        </p:txBody>
      </p:sp>
      <p:pic>
        <p:nvPicPr>
          <p:cNvPr id="2" name="図 1">
            <a:extLst>
              <a:ext uri="{FF2B5EF4-FFF2-40B4-BE49-F238E27FC236}">
                <a16:creationId xmlns:a16="http://schemas.microsoft.com/office/drawing/2014/main" xmlns="" id="{00A2D63B-025F-F345-AE9A-7E4DEF7EF746}"/>
              </a:ext>
            </a:extLst>
          </p:cNvPr>
          <p:cNvPicPr>
            <a:picLocks noChangeAspect="1"/>
          </p:cNvPicPr>
          <p:nvPr/>
        </p:nvPicPr>
        <p:blipFill>
          <a:blip r:embed="rId2"/>
          <a:stretch>
            <a:fillRect/>
          </a:stretch>
        </p:blipFill>
        <p:spPr>
          <a:xfrm>
            <a:off x="0" y="448235"/>
            <a:ext cx="7038510" cy="4797152"/>
          </a:xfrm>
          <a:prstGeom prst="rect">
            <a:avLst/>
          </a:prstGeom>
        </p:spPr>
      </p:pic>
      <p:pic>
        <p:nvPicPr>
          <p:cNvPr id="111" name="図 110">
            <a:extLst>
              <a:ext uri="{FF2B5EF4-FFF2-40B4-BE49-F238E27FC236}">
                <a16:creationId xmlns:a16="http://schemas.microsoft.com/office/drawing/2014/main" xmlns="" id="{457D58DF-B472-7548-B097-12EE9504F0CD}"/>
              </a:ext>
            </a:extLst>
          </p:cNvPr>
          <p:cNvPicPr>
            <a:picLocks noChangeAspect="1"/>
          </p:cNvPicPr>
          <p:nvPr/>
        </p:nvPicPr>
        <p:blipFill>
          <a:blip r:embed="rId3"/>
          <a:stretch>
            <a:fillRect/>
          </a:stretch>
        </p:blipFill>
        <p:spPr>
          <a:xfrm>
            <a:off x="7038510" y="498864"/>
            <a:ext cx="5190683" cy="2426080"/>
          </a:xfrm>
          <a:prstGeom prst="rect">
            <a:avLst/>
          </a:prstGeom>
        </p:spPr>
      </p:pic>
    </p:spTree>
    <p:extLst>
      <p:ext uri="{BB962C8B-B14F-4D97-AF65-F5344CB8AC3E}">
        <p14:creationId xmlns:p14="http://schemas.microsoft.com/office/powerpoint/2010/main" val="2813570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xmlns=""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xmlns=""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xmlns=""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xmlns=""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xmlns=""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xmlns=""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xmlns=""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13" name="正方形/長方形 12">
            <a:extLst>
              <a:ext uri="{FF2B5EF4-FFF2-40B4-BE49-F238E27FC236}">
                <a16:creationId xmlns:a16="http://schemas.microsoft.com/office/drawing/2014/main" xmlns=""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4" name="正方形/長方形 13">
            <a:extLst>
              <a:ext uri="{FF2B5EF4-FFF2-40B4-BE49-F238E27FC236}">
                <a16:creationId xmlns:a16="http://schemas.microsoft.com/office/drawing/2014/main" xmlns=""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15" name="直線コネクタ 14">
            <a:extLst>
              <a:ext uri="{FF2B5EF4-FFF2-40B4-BE49-F238E27FC236}">
                <a16:creationId xmlns:a16="http://schemas.microsoft.com/office/drawing/2014/main" xmlns=""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xmlns=""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xmlns=""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xmlns=""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xmlns=""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xmlns=""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xmlns=""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xmlns=""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xmlns=""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xmlns=""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752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xmlns=""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xmlns=""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xmlns=""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xmlns=""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xmlns=""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xmlns=""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xmlns=""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xmlns=""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xmlns=""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xmlns=""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xmlns=""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xmlns=""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xmlns=""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xmlns=""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xmlns=""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xmlns=""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xmlns=""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xmlns=""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xmlns=""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xmlns=""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xmlns=""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xmlns=""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xmlns=""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xmlns=""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xmlns=""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xmlns=""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xmlns=""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xmlns=""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xmlns=""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xmlns=""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xmlns=""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xmlns=""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xmlns=""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xmlns=""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xmlns=""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xmlns=""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xmlns=""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xmlns=""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xmlns=""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xmlns=""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xmlns=""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xmlns=""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xmlns=""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xmlns=""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xmlns=""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xmlns=""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xmlns=""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xmlns=""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xmlns=""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xmlns=""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xmlns=""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xmlns=""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xmlns=""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xmlns=""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xmlns=""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xmlns=""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xmlns=""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xmlns=""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xmlns=""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xmlns=""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xmlns=""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xmlns=""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xmlns=""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xmlns=""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xmlns=""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xmlns=""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xmlns=""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xmlns=""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xmlns=""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xmlns=""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xmlns=""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xmlns=""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xmlns=""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xmlns=""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xmlns=""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xmlns=""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xmlns=""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xmlns=""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xmlns=""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xmlns=""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xmlns=""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xmlns=""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xmlns=""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xmlns=""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xmlns=""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xmlns=""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xmlns=""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 name="図 1">
            <a:extLst>
              <a:ext uri="{FF2B5EF4-FFF2-40B4-BE49-F238E27FC236}">
                <a16:creationId xmlns:a16="http://schemas.microsoft.com/office/drawing/2014/main" xmlns="" id="{EC35B80B-469D-A641-B8FA-7DDF0EF937C7}"/>
              </a:ext>
            </a:extLst>
          </p:cNvPr>
          <p:cNvPicPr>
            <a:picLocks noChangeAspect="1"/>
          </p:cNvPicPr>
          <p:nvPr/>
        </p:nvPicPr>
        <p:blipFill>
          <a:blip r:embed="rId2"/>
          <a:stretch>
            <a:fillRect/>
          </a:stretch>
        </p:blipFill>
        <p:spPr>
          <a:xfrm>
            <a:off x="8871136" y="-47378"/>
            <a:ext cx="3496328" cy="1661987"/>
          </a:xfrm>
          <a:prstGeom prst="rect">
            <a:avLst/>
          </a:prstGeom>
        </p:spPr>
      </p:pic>
      <p:pic>
        <p:nvPicPr>
          <p:cNvPr id="3" name="図 2">
            <a:extLst>
              <a:ext uri="{FF2B5EF4-FFF2-40B4-BE49-F238E27FC236}">
                <a16:creationId xmlns:a16="http://schemas.microsoft.com/office/drawing/2014/main" xmlns="" id="{EA6678DC-6FC6-7E40-A602-C3DF641D54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96570" y="2240721"/>
            <a:ext cx="2011673" cy="3564543"/>
          </a:xfrm>
          <a:prstGeom prst="rect">
            <a:avLst/>
          </a:prstGeom>
        </p:spPr>
      </p:pic>
    </p:spTree>
    <p:extLst>
      <p:ext uri="{BB962C8B-B14F-4D97-AF65-F5344CB8AC3E}">
        <p14:creationId xmlns:p14="http://schemas.microsoft.com/office/powerpoint/2010/main" val="3844964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ライントレース制御システム参考資料</a:t>
            </a:r>
            <a:endParaRPr kumimoji="1" lang="ja-JP" altLang="en-US">
              <a:solidFill>
                <a:schemeClr val="tx1"/>
              </a:solidFill>
            </a:endParaRPr>
          </a:p>
        </p:txBody>
      </p:sp>
      <p:pic>
        <p:nvPicPr>
          <p:cNvPr id="2" name="図 1">
            <a:extLst>
              <a:ext uri="{FF2B5EF4-FFF2-40B4-BE49-F238E27FC236}">
                <a16:creationId xmlns:a16="http://schemas.microsoft.com/office/drawing/2014/main" xmlns="" id="{EC35B80B-469D-A641-B8FA-7DDF0EF937C7}"/>
              </a:ext>
            </a:extLst>
          </p:cNvPr>
          <p:cNvPicPr>
            <a:picLocks noChangeAspect="1"/>
          </p:cNvPicPr>
          <p:nvPr/>
        </p:nvPicPr>
        <p:blipFill>
          <a:blip r:embed="rId2"/>
          <a:stretch>
            <a:fillRect/>
          </a:stretch>
        </p:blipFill>
        <p:spPr>
          <a:xfrm>
            <a:off x="3791744" y="626956"/>
            <a:ext cx="4682802" cy="2225980"/>
          </a:xfrm>
          <a:prstGeom prst="rect">
            <a:avLst/>
          </a:prstGeom>
        </p:spPr>
      </p:pic>
      <p:pic>
        <p:nvPicPr>
          <p:cNvPr id="3" name="図 2">
            <a:extLst>
              <a:ext uri="{FF2B5EF4-FFF2-40B4-BE49-F238E27FC236}">
                <a16:creationId xmlns:a16="http://schemas.microsoft.com/office/drawing/2014/main" xmlns="" id="{EA6678DC-6FC6-7E40-A602-C3DF641D54F3}"/>
              </a:ext>
            </a:extLst>
          </p:cNvPr>
          <p:cNvPicPr>
            <a:picLocks noChangeAspect="1"/>
          </p:cNvPicPr>
          <p:nvPr/>
        </p:nvPicPr>
        <p:blipFill>
          <a:blip r:embed="rId3"/>
          <a:stretch>
            <a:fillRect/>
          </a:stretch>
        </p:blipFill>
        <p:spPr>
          <a:xfrm>
            <a:off x="96518" y="653217"/>
            <a:ext cx="3395250" cy="6016144"/>
          </a:xfrm>
          <a:prstGeom prst="rect">
            <a:avLst/>
          </a:prstGeom>
        </p:spPr>
      </p:pic>
      <p:pic>
        <p:nvPicPr>
          <p:cNvPr id="6" name="図 5">
            <a:extLst>
              <a:ext uri="{FF2B5EF4-FFF2-40B4-BE49-F238E27FC236}">
                <a16:creationId xmlns:a16="http://schemas.microsoft.com/office/drawing/2014/main" xmlns="" id="{BB83B713-6A54-0142-8E21-706E162260D4}"/>
              </a:ext>
            </a:extLst>
          </p:cNvPr>
          <p:cNvPicPr>
            <a:picLocks noChangeAspect="1"/>
          </p:cNvPicPr>
          <p:nvPr/>
        </p:nvPicPr>
        <p:blipFill>
          <a:blip r:embed="rId4"/>
          <a:stretch>
            <a:fillRect/>
          </a:stretch>
        </p:blipFill>
        <p:spPr>
          <a:xfrm>
            <a:off x="3582218" y="2708919"/>
            <a:ext cx="8609781" cy="4165423"/>
          </a:xfrm>
          <a:prstGeom prst="rect">
            <a:avLst/>
          </a:prstGeom>
        </p:spPr>
      </p:pic>
      <p:pic>
        <p:nvPicPr>
          <p:cNvPr id="8" name="図 7">
            <a:extLst>
              <a:ext uri="{FF2B5EF4-FFF2-40B4-BE49-F238E27FC236}">
                <a16:creationId xmlns:a16="http://schemas.microsoft.com/office/drawing/2014/main" xmlns="" id="{EE4634E6-7D8E-FA43-B03C-D1A34C64E97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55640" y="-92328"/>
            <a:ext cx="2824936" cy="2801247"/>
          </a:xfrm>
          <a:prstGeom prst="rect">
            <a:avLst/>
          </a:prstGeom>
        </p:spPr>
      </p:pic>
    </p:spTree>
    <p:extLst>
      <p:ext uri="{BB962C8B-B14F-4D97-AF65-F5344CB8AC3E}">
        <p14:creationId xmlns:p14="http://schemas.microsoft.com/office/powerpoint/2010/main" val="371039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環境光の変化に対する対応</a:t>
            </a:r>
            <a:endParaRPr kumimoji="1" lang="ja-JP" altLang="en-US">
              <a:solidFill>
                <a:schemeClr val="tx1"/>
              </a:solidFill>
            </a:endParaRPr>
          </a:p>
        </p:txBody>
      </p:sp>
      <p:pic>
        <p:nvPicPr>
          <p:cNvPr id="3" name="図 2">
            <a:extLst>
              <a:ext uri="{FF2B5EF4-FFF2-40B4-BE49-F238E27FC236}">
                <a16:creationId xmlns:a16="http://schemas.microsoft.com/office/drawing/2014/main" xmlns="" id="{8C97E818-E936-4D4C-A7F9-F44EE7CFAC4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75994" y="449181"/>
            <a:ext cx="9000526" cy="6420469"/>
          </a:xfrm>
          <a:prstGeom prst="rect">
            <a:avLst/>
          </a:prstGeom>
        </p:spPr>
      </p:pic>
    </p:spTree>
    <p:extLst>
      <p:ext uri="{BB962C8B-B14F-4D97-AF65-F5344CB8AC3E}">
        <p14:creationId xmlns:p14="http://schemas.microsoft.com/office/powerpoint/2010/main" val="1597821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青色ラインの通過・推定</a:t>
            </a:r>
            <a:r>
              <a:rPr kumimoji="1" lang="en-US" altLang="ja-JP" dirty="0">
                <a:solidFill>
                  <a:schemeClr val="tx1"/>
                </a:solidFill>
              </a:rPr>
              <a:t> 1/2</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xmlns="" id="{B32414ED-FA44-A145-9661-EC50E42AD83C}"/>
              </a:ext>
            </a:extLst>
          </p:cNvPr>
          <p:cNvSpPr/>
          <p:nvPr/>
        </p:nvSpPr>
        <p:spPr>
          <a:xfrm>
            <a:off x="801604" y="1653842"/>
            <a:ext cx="4064000"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xmlns="" id="{C6C59A4F-5B1A-674E-B3BD-85C1E71ABB0C}"/>
              </a:ext>
            </a:extLst>
          </p:cNvPr>
          <p:cNvSpPr/>
          <p:nvPr/>
        </p:nvSpPr>
        <p:spPr>
          <a:xfrm>
            <a:off x="4865604" y="1653842"/>
            <a:ext cx="4064000" cy="288032"/>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xmlns="" id="{56F30E03-0D89-7946-A798-A0DD77C91030}"/>
              </a:ext>
            </a:extLst>
          </p:cNvPr>
          <p:cNvSpPr/>
          <p:nvPr/>
        </p:nvSpPr>
        <p:spPr>
          <a:xfrm>
            <a:off x="8929604" y="1653842"/>
            <a:ext cx="2144464"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2" name="グループ化 11">
            <a:extLst>
              <a:ext uri="{FF2B5EF4-FFF2-40B4-BE49-F238E27FC236}">
                <a16:creationId xmlns:a16="http://schemas.microsoft.com/office/drawing/2014/main" xmlns="" id="{603863D7-AF6C-834D-B3AA-685B10444801}"/>
              </a:ext>
            </a:extLst>
          </p:cNvPr>
          <p:cNvGrpSpPr/>
          <p:nvPr/>
        </p:nvGrpSpPr>
        <p:grpSpPr>
          <a:xfrm rot="405230" flipH="1">
            <a:off x="971373" y="1087149"/>
            <a:ext cx="1456176" cy="1224136"/>
            <a:chOff x="5881370" y="2780928"/>
            <a:chExt cx="1798806" cy="1512168"/>
          </a:xfrm>
        </p:grpSpPr>
        <p:sp>
          <p:nvSpPr>
            <p:cNvPr id="13" name="正方形/長方形 12">
              <a:extLst>
                <a:ext uri="{FF2B5EF4-FFF2-40B4-BE49-F238E27FC236}">
                  <a16:creationId xmlns:a16="http://schemas.microsoft.com/office/drawing/2014/main" xmlns="" id="{5BAC56F6-D620-F947-A4A1-F5A457354102}"/>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 name="グループ化 13">
              <a:extLst>
                <a:ext uri="{FF2B5EF4-FFF2-40B4-BE49-F238E27FC236}">
                  <a16:creationId xmlns:a16="http://schemas.microsoft.com/office/drawing/2014/main" xmlns="" id="{5549BF64-4D2C-FB4D-8D8C-B84ED464D4F7}"/>
                </a:ext>
              </a:extLst>
            </p:cNvPr>
            <p:cNvGrpSpPr/>
            <p:nvPr/>
          </p:nvGrpSpPr>
          <p:grpSpPr>
            <a:xfrm>
              <a:off x="6852084" y="3392996"/>
              <a:ext cx="288032" cy="288032"/>
              <a:chOff x="4024536" y="3216424"/>
              <a:chExt cx="3168353" cy="3168352"/>
            </a:xfrm>
          </p:grpSpPr>
          <p:sp>
            <p:nvSpPr>
              <p:cNvPr id="18" name="パイ 17">
                <a:extLst>
                  <a:ext uri="{FF2B5EF4-FFF2-40B4-BE49-F238E27FC236}">
                    <a16:creationId xmlns:a16="http://schemas.microsoft.com/office/drawing/2014/main" xmlns="" id="{4E8488B3-20FC-0144-82CE-41D502590EEE}"/>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パイ 18">
                <a:extLst>
                  <a:ext uri="{FF2B5EF4-FFF2-40B4-BE49-F238E27FC236}">
                    <a16:creationId xmlns:a16="http://schemas.microsoft.com/office/drawing/2014/main" xmlns="" id="{5190BB38-6719-4743-8469-610C2A61E51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パイ 19">
                <a:extLst>
                  <a:ext uri="{FF2B5EF4-FFF2-40B4-BE49-F238E27FC236}">
                    <a16:creationId xmlns:a16="http://schemas.microsoft.com/office/drawing/2014/main" xmlns="" id="{1E2954DC-6326-5040-8E54-10E77EDA01B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 name="角丸四角形 14">
              <a:extLst>
                <a:ext uri="{FF2B5EF4-FFF2-40B4-BE49-F238E27FC236}">
                  <a16:creationId xmlns:a16="http://schemas.microsoft.com/office/drawing/2014/main" xmlns="" id="{787D3040-96EA-FB43-9A6A-56F9944DC9BB}"/>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a:extLst>
                <a:ext uri="{FF2B5EF4-FFF2-40B4-BE49-F238E27FC236}">
                  <a16:creationId xmlns:a16="http://schemas.microsoft.com/office/drawing/2014/main" xmlns="" id="{6D099F10-952B-6C4A-B014-087AF6D9CE2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xmlns="" id="{D66452FB-D4DB-5644-BF64-B91738AE3E3E}"/>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1" name="グループ化 20">
            <a:extLst>
              <a:ext uri="{FF2B5EF4-FFF2-40B4-BE49-F238E27FC236}">
                <a16:creationId xmlns:a16="http://schemas.microsoft.com/office/drawing/2014/main" xmlns="" id="{000CEEE2-599A-DB4B-BAEA-1156BA09FC36}"/>
              </a:ext>
            </a:extLst>
          </p:cNvPr>
          <p:cNvGrpSpPr/>
          <p:nvPr/>
        </p:nvGrpSpPr>
        <p:grpSpPr>
          <a:xfrm rot="21194770" flipH="1" flipV="1">
            <a:off x="2926226" y="918091"/>
            <a:ext cx="1456176" cy="1224136"/>
            <a:chOff x="5881370" y="2780928"/>
            <a:chExt cx="1798806" cy="1512168"/>
          </a:xfrm>
        </p:grpSpPr>
        <p:sp>
          <p:nvSpPr>
            <p:cNvPr id="22" name="正方形/長方形 21">
              <a:extLst>
                <a:ext uri="{FF2B5EF4-FFF2-40B4-BE49-F238E27FC236}">
                  <a16:creationId xmlns:a16="http://schemas.microsoft.com/office/drawing/2014/main" xmlns="" id="{54686E55-0D0F-C748-9CE9-FD4F3266B93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3" name="グループ化 22">
              <a:extLst>
                <a:ext uri="{FF2B5EF4-FFF2-40B4-BE49-F238E27FC236}">
                  <a16:creationId xmlns:a16="http://schemas.microsoft.com/office/drawing/2014/main" xmlns="" id="{0E4B7033-4956-D34C-A35C-FF182B692FB3}"/>
                </a:ext>
              </a:extLst>
            </p:cNvPr>
            <p:cNvGrpSpPr/>
            <p:nvPr/>
          </p:nvGrpSpPr>
          <p:grpSpPr>
            <a:xfrm>
              <a:off x="6852084" y="3392996"/>
              <a:ext cx="288032" cy="288032"/>
              <a:chOff x="4024536" y="3216424"/>
              <a:chExt cx="3168353" cy="3168352"/>
            </a:xfrm>
          </p:grpSpPr>
          <p:sp>
            <p:nvSpPr>
              <p:cNvPr id="27" name="パイ 26">
                <a:extLst>
                  <a:ext uri="{FF2B5EF4-FFF2-40B4-BE49-F238E27FC236}">
                    <a16:creationId xmlns:a16="http://schemas.microsoft.com/office/drawing/2014/main" xmlns="" id="{72DC007E-A1FA-464A-8A11-C530D1E054EA}"/>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xmlns="" id="{AEDDC987-FB48-B843-892C-1A2CFB9EFC7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xmlns="" id="{B0C1ECF5-F466-F841-859C-F153EA7F938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 name="角丸四角形 23">
              <a:extLst>
                <a:ext uri="{FF2B5EF4-FFF2-40B4-BE49-F238E27FC236}">
                  <a16:creationId xmlns:a16="http://schemas.microsoft.com/office/drawing/2014/main" xmlns="" id="{BE5A06E1-BA16-B84C-9388-AC8FEEEE556E}"/>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a:extLst>
                <a:ext uri="{FF2B5EF4-FFF2-40B4-BE49-F238E27FC236}">
                  <a16:creationId xmlns:a16="http://schemas.microsoft.com/office/drawing/2014/main" xmlns="" id="{65C70F52-A52D-0048-83C8-9BCBFF4CA8C5}"/>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xmlns="" id="{AB2E6C38-3F28-1E49-9198-5CE26A0AF12B}"/>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0" name="グループ化 29">
            <a:extLst>
              <a:ext uri="{FF2B5EF4-FFF2-40B4-BE49-F238E27FC236}">
                <a16:creationId xmlns:a16="http://schemas.microsoft.com/office/drawing/2014/main" xmlns="" id="{769CAD94-86EC-C04C-B08C-4F56431D0A16}"/>
              </a:ext>
            </a:extLst>
          </p:cNvPr>
          <p:cNvGrpSpPr/>
          <p:nvPr/>
        </p:nvGrpSpPr>
        <p:grpSpPr>
          <a:xfrm rot="405230" flipH="1">
            <a:off x="4942450" y="938589"/>
            <a:ext cx="1456176" cy="1224136"/>
            <a:chOff x="5881370" y="2780928"/>
            <a:chExt cx="1798806" cy="1512168"/>
          </a:xfrm>
        </p:grpSpPr>
        <p:sp>
          <p:nvSpPr>
            <p:cNvPr id="31" name="正方形/長方形 30">
              <a:extLst>
                <a:ext uri="{FF2B5EF4-FFF2-40B4-BE49-F238E27FC236}">
                  <a16:creationId xmlns:a16="http://schemas.microsoft.com/office/drawing/2014/main" xmlns="" id="{B003319D-6B5B-204B-BF3F-EEA75B6C6004}"/>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32" name="グループ化 31">
              <a:extLst>
                <a:ext uri="{FF2B5EF4-FFF2-40B4-BE49-F238E27FC236}">
                  <a16:creationId xmlns:a16="http://schemas.microsoft.com/office/drawing/2014/main" xmlns="" id="{904AA1D3-201F-614A-8E34-E08F8746CAE2}"/>
                </a:ext>
              </a:extLst>
            </p:cNvPr>
            <p:cNvGrpSpPr/>
            <p:nvPr/>
          </p:nvGrpSpPr>
          <p:grpSpPr>
            <a:xfrm>
              <a:off x="6852084" y="3392996"/>
              <a:ext cx="288032" cy="288032"/>
              <a:chOff x="4024536" y="3216424"/>
              <a:chExt cx="3168353" cy="3168352"/>
            </a:xfrm>
          </p:grpSpPr>
          <p:sp>
            <p:nvSpPr>
              <p:cNvPr id="36" name="パイ 35">
                <a:extLst>
                  <a:ext uri="{FF2B5EF4-FFF2-40B4-BE49-F238E27FC236}">
                    <a16:creationId xmlns:a16="http://schemas.microsoft.com/office/drawing/2014/main" xmlns="" id="{66073B6C-DAAF-594B-9C5C-FCAF266745A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パイ 36">
                <a:extLst>
                  <a:ext uri="{FF2B5EF4-FFF2-40B4-BE49-F238E27FC236}">
                    <a16:creationId xmlns:a16="http://schemas.microsoft.com/office/drawing/2014/main" xmlns="" id="{54CA0F44-7E34-B043-B538-AC292C95E62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パイ 37">
                <a:extLst>
                  <a:ext uri="{FF2B5EF4-FFF2-40B4-BE49-F238E27FC236}">
                    <a16:creationId xmlns:a16="http://schemas.microsoft.com/office/drawing/2014/main" xmlns="" id="{49C01226-6FA8-CF45-8A36-3C152B1CF75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3" name="角丸四角形 32">
              <a:extLst>
                <a:ext uri="{FF2B5EF4-FFF2-40B4-BE49-F238E27FC236}">
                  <a16:creationId xmlns:a16="http://schemas.microsoft.com/office/drawing/2014/main" xmlns="" id="{D66FEE24-0753-934E-9953-3DB1723FDD7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a:extLst>
                <a:ext uri="{FF2B5EF4-FFF2-40B4-BE49-F238E27FC236}">
                  <a16:creationId xmlns:a16="http://schemas.microsoft.com/office/drawing/2014/main" xmlns="" id="{C0FFEDA3-C49F-4C4D-9168-AEB85F72CE92}"/>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xmlns="" id="{BEB0E7B8-B737-5C4D-8A23-6752EBB1C15E}"/>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9" name="グループ化 38">
            <a:extLst>
              <a:ext uri="{FF2B5EF4-FFF2-40B4-BE49-F238E27FC236}">
                <a16:creationId xmlns:a16="http://schemas.microsoft.com/office/drawing/2014/main" xmlns="" id="{61C31476-619F-1A4B-AB4B-97BB7AFEB452}"/>
              </a:ext>
            </a:extLst>
          </p:cNvPr>
          <p:cNvGrpSpPr/>
          <p:nvPr/>
        </p:nvGrpSpPr>
        <p:grpSpPr>
          <a:xfrm rot="1762065" flipH="1">
            <a:off x="6729285" y="1584944"/>
            <a:ext cx="1456176" cy="1224136"/>
            <a:chOff x="5881370" y="2780928"/>
            <a:chExt cx="1798806" cy="1512168"/>
          </a:xfrm>
        </p:grpSpPr>
        <p:sp>
          <p:nvSpPr>
            <p:cNvPr id="40" name="正方形/長方形 39">
              <a:extLst>
                <a:ext uri="{FF2B5EF4-FFF2-40B4-BE49-F238E27FC236}">
                  <a16:creationId xmlns:a16="http://schemas.microsoft.com/office/drawing/2014/main" xmlns="" id="{B7CBBCE5-3EB0-3842-B9EF-2804FCD70E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41" name="グループ化 40">
              <a:extLst>
                <a:ext uri="{FF2B5EF4-FFF2-40B4-BE49-F238E27FC236}">
                  <a16:creationId xmlns:a16="http://schemas.microsoft.com/office/drawing/2014/main" xmlns="" id="{91CE45B1-486B-274C-B072-94602A9DCB92}"/>
                </a:ext>
              </a:extLst>
            </p:cNvPr>
            <p:cNvGrpSpPr/>
            <p:nvPr/>
          </p:nvGrpSpPr>
          <p:grpSpPr>
            <a:xfrm>
              <a:off x="6852084" y="3392996"/>
              <a:ext cx="288032" cy="288032"/>
              <a:chOff x="4024536" y="3216424"/>
              <a:chExt cx="3168353" cy="3168352"/>
            </a:xfrm>
          </p:grpSpPr>
          <p:sp>
            <p:nvSpPr>
              <p:cNvPr id="45" name="パイ 44">
                <a:extLst>
                  <a:ext uri="{FF2B5EF4-FFF2-40B4-BE49-F238E27FC236}">
                    <a16:creationId xmlns:a16="http://schemas.microsoft.com/office/drawing/2014/main" xmlns="" id="{61E8B8BE-773E-9048-922D-3FFFDE7B1BB3}"/>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パイ 45">
                <a:extLst>
                  <a:ext uri="{FF2B5EF4-FFF2-40B4-BE49-F238E27FC236}">
                    <a16:creationId xmlns:a16="http://schemas.microsoft.com/office/drawing/2014/main" xmlns="" id="{EE90688C-DD0F-6449-8499-EC9E63AC990F}"/>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パイ 46">
                <a:extLst>
                  <a:ext uri="{FF2B5EF4-FFF2-40B4-BE49-F238E27FC236}">
                    <a16:creationId xmlns:a16="http://schemas.microsoft.com/office/drawing/2014/main" xmlns="" id="{C1E3DB11-B2B2-024C-9DF0-2EE0E7810E34}"/>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2" name="角丸四角形 41">
              <a:extLst>
                <a:ext uri="{FF2B5EF4-FFF2-40B4-BE49-F238E27FC236}">
                  <a16:creationId xmlns:a16="http://schemas.microsoft.com/office/drawing/2014/main" xmlns="" id="{85302901-5FBB-8345-9B4C-22DF440E30A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a:extLst>
                <a:ext uri="{FF2B5EF4-FFF2-40B4-BE49-F238E27FC236}">
                  <a16:creationId xmlns:a16="http://schemas.microsoft.com/office/drawing/2014/main" xmlns="" id="{96E87452-1E41-F24B-B444-92EC965B11E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a:extLst>
                <a:ext uri="{FF2B5EF4-FFF2-40B4-BE49-F238E27FC236}">
                  <a16:creationId xmlns:a16="http://schemas.microsoft.com/office/drawing/2014/main" xmlns="" id="{A41926D8-9204-C44A-A981-E58A4E5FA5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49" name="正方形/長方形 48">
            <a:extLst>
              <a:ext uri="{FF2B5EF4-FFF2-40B4-BE49-F238E27FC236}">
                <a16:creationId xmlns:a16="http://schemas.microsoft.com/office/drawing/2014/main" xmlns="" id="{9075AA99-7F9A-7446-BE62-0C0F81A16361}"/>
              </a:ext>
            </a:extLst>
          </p:cNvPr>
          <p:cNvSpPr/>
          <p:nvPr/>
        </p:nvSpPr>
        <p:spPr>
          <a:xfrm>
            <a:off x="56844" y="620688"/>
            <a:ext cx="2747858" cy="44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従来のライントレース</a:t>
            </a:r>
          </a:p>
        </p:txBody>
      </p:sp>
      <p:grpSp>
        <p:nvGrpSpPr>
          <p:cNvPr id="53" name="グループ化 52">
            <a:extLst>
              <a:ext uri="{FF2B5EF4-FFF2-40B4-BE49-F238E27FC236}">
                <a16:creationId xmlns:a16="http://schemas.microsoft.com/office/drawing/2014/main" xmlns="" id="{58DA73AE-C988-1747-BD34-01423FD96198}"/>
              </a:ext>
            </a:extLst>
          </p:cNvPr>
          <p:cNvGrpSpPr/>
          <p:nvPr/>
        </p:nvGrpSpPr>
        <p:grpSpPr>
          <a:xfrm>
            <a:off x="941506" y="3053811"/>
            <a:ext cx="7988097" cy="1815349"/>
            <a:chOff x="139903" y="2571870"/>
            <a:chExt cx="1505202" cy="1505202"/>
          </a:xfrm>
        </p:grpSpPr>
        <p:cxnSp>
          <p:nvCxnSpPr>
            <p:cNvPr id="51" name="直線コネクタ 50">
              <a:extLst>
                <a:ext uri="{FF2B5EF4-FFF2-40B4-BE49-F238E27FC236}">
                  <a16:creationId xmlns:a16="http://schemas.microsoft.com/office/drawing/2014/main" xmlns="" id="{C7C36B1C-111E-174A-9214-65FF6EC1AB59}"/>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xmlns="" id="{9BE15845-4C6C-6244-BB18-BC4240FBC292}"/>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グループ化 53">
            <a:extLst>
              <a:ext uri="{FF2B5EF4-FFF2-40B4-BE49-F238E27FC236}">
                <a16:creationId xmlns:a16="http://schemas.microsoft.com/office/drawing/2014/main" xmlns="" id="{09A5AC12-FB2B-0C4C-8BBB-D3D4ADC37C53}"/>
              </a:ext>
            </a:extLst>
          </p:cNvPr>
          <p:cNvGrpSpPr/>
          <p:nvPr/>
        </p:nvGrpSpPr>
        <p:grpSpPr>
          <a:xfrm>
            <a:off x="2221010" y="1196752"/>
            <a:ext cx="5684706" cy="3666822"/>
            <a:chOff x="2221010" y="1196752"/>
            <a:chExt cx="5684706" cy="3024336"/>
          </a:xfrm>
        </p:grpSpPr>
        <p:cxnSp>
          <p:nvCxnSpPr>
            <p:cNvPr id="55" name="直線コネクタ 54">
              <a:extLst>
                <a:ext uri="{FF2B5EF4-FFF2-40B4-BE49-F238E27FC236}">
                  <a16:creationId xmlns:a16="http://schemas.microsoft.com/office/drawing/2014/main" xmlns="" id="{7FB81AD2-4018-6C47-B4A9-D007B54D7D7B}"/>
                </a:ext>
              </a:extLst>
            </p:cNvPr>
            <p:cNvCxnSpPr>
              <a:cxnSpLocks/>
            </p:cNvCxnSpPr>
            <p:nvPr/>
          </p:nvCxnSpPr>
          <p:spPr>
            <a:xfrm>
              <a:off x="2221010" y="1221855"/>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xmlns="" id="{7EC6B712-BE38-3045-9EC4-E77D5032DF3E}"/>
                </a:ext>
              </a:extLst>
            </p:cNvPr>
            <p:cNvCxnSpPr>
              <a:cxnSpLocks/>
            </p:cNvCxnSpPr>
            <p:nvPr/>
          </p:nvCxnSpPr>
          <p:spPr>
            <a:xfrm>
              <a:off x="4161300" y="1221855"/>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xmlns="" id="{7E561174-1301-714F-AA44-A29425FAD400}"/>
                </a:ext>
              </a:extLst>
            </p:cNvPr>
            <p:cNvCxnSpPr>
              <a:cxnSpLocks/>
            </p:cNvCxnSpPr>
            <p:nvPr/>
          </p:nvCxnSpPr>
          <p:spPr>
            <a:xfrm>
              <a:off x="6192087" y="1216269"/>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xmlns="" id="{926680D8-AEE4-434A-9626-FA9721A379B5}"/>
                </a:ext>
              </a:extLst>
            </p:cNvPr>
            <p:cNvCxnSpPr>
              <a:cxnSpLocks/>
            </p:cNvCxnSpPr>
            <p:nvPr/>
          </p:nvCxnSpPr>
          <p:spPr>
            <a:xfrm>
              <a:off x="7905716" y="1196752"/>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sp>
        <p:nvSpPr>
          <p:cNvPr id="60" name="フリーフォーム 59">
            <a:extLst>
              <a:ext uri="{FF2B5EF4-FFF2-40B4-BE49-F238E27FC236}">
                <a16:creationId xmlns:a16="http://schemas.microsoft.com/office/drawing/2014/main" xmlns="" id="{14F6554B-99DA-0D4B-9106-56D6AF9D1674}"/>
              </a:ext>
            </a:extLst>
          </p:cNvPr>
          <p:cNvSpPr/>
          <p:nvPr/>
        </p:nvSpPr>
        <p:spPr>
          <a:xfrm>
            <a:off x="1432975" y="3393447"/>
            <a:ext cx="7369629" cy="1430008"/>
          </a:xfrm>
          <a:custGeom>
            <a:avLst/>
            <a:gdLst>
              <a:gd name="connsiteX0" fmla="*/ 0 w 7369629"/>
              <a:gd name="connsiteY0" fmla="*/ 707898 h 1254786"/>
              <a:gd name="connsiteX1" fmla="*/ 783772 w 7369629"/>
              <a:gd name="connsiteY1" fmla="*/ 1230412 h 1254786"/>
              <a:gd name="connsiteX2" fmla="*/ 2710543 w 7369629"/>
              <a:gd name="connsiteY2" fmla="*/ 11212 h 1254786"/>
              <a:gd name="connsiteX3" fmla="*/ 4757058 w 7369629"/>
              <a:gd name="connsiteY3" fmla="*/ 599041 h 1254786"/>
              <a:gd name="connsiteX4" fmla="*/ 6477000 w 7369629"/>
              <a:gd name="connsiteY4" fmla="*/ 152727 h 1254786"/>
              <a:gd name="connsiteX5" fmla="*/ 7369629 w 7369629"/>
              <a:gd name="connsiteY5" fmla="*/ 98298 h 1254786"/>
              <a:gd name="connsiteX0" fmla="*/ 0 w 7369629"/>
              <a:gd name="connsiteY0" fmla="*/ 707898 h 1254786"/>
              <a:gd name="connsiteX1" fmla="*/ 936172 w 7369629"/>
              <a:gd name="connsiteY1" fmla="*/ 1230412 h 1254786"/>
              <a:gd name="connsiteX2" fmla="*/ 2710543 w 7369629"/>
              <a:gd name="connsiteY2" fmla="*/ 11212 h 1254786"/>
              <a:gd name="connsiteX3" fmla="*/ 4757058 w 7369629"/>
              <a:gd name="connsiteY3" fmla="*/ 599041 h 1254786"/>
              <a:gd name="connsiteX4" fmla="*/ 6477000 w 7369629"/>
              <a:gd name="connsiteY4" fmla="*/ 152727 h 1254786"/>
              <a:gd name="connsiteX5" fmla="*/ 7369629 w 7369629"/>
              <a:gd name="connsiteY5" fmla="*/ 98298 h 125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629" h="1254786">
                <a:moveTo>
                  <a:pt x="0" y="707898"/>
                </a:moveTo>
                <a:cubicBezTo>
                  <a:pt x="166007" y="1027212"/>
                  <a:pt x="484415" y="1346526"/>
                  <a:pt x="936172" y="1230412"/>
                </a:cubicBezTo>
                <a:cubicBezTo>
                  <a:pt x="1387929" y="1114298"/>
                  <a:pt x="2073729" y="116441"/>
                  <a:pt x="2710543" y="11212"/>
                </a:cubicBezTo>
                <a:cubicBezTo>
                  <a:pt x="3347357" y="-94017"/>
                  <a:pt x="4129315" y="575455"/>
                  <a:pt x="4757058" y="599041"/>
                </a:cubicBezTo>
                <a:cubicBezTo>
                  <a:pt x="5384801" y="622627"/>
                  <a:pt x="6041571" y="236184"/>
                  <a:pt x="6477000" y="152727"/>
                </a:cubicBezTo>
                <a:cubicBezTo>
                  <a:pt x="6912429" y="69270"/>
                  <a:pt x="7141029" y="83784"/>
                  <a:pt x="7369629" y="9829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xmlns="" id="{F512B6D2-5F27-BF48-BC23-038842193C24}"/>
              </a:ext>
            </a:extLst>
          </p:cNvPr>
          <p:cNvSpPr/>
          <p:nvPr/>
        </p:nvSpPr>
        <p:spPr>
          <a:xfrm>
            <a:off x="488892" y="2780928"/>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cxnSp>
        <p:nvCxnSpPr>
          <p:cNvPr id="64" name="直線コネクタ 63">
            <a:extLst>
              <a:ext uri="{FF2B5EF4-FFF2-40B4-BE49-F238E27FC236}">
                <a16:creationId xmlns:a16="http://schemas.microsoft.com/office/drawing/2014/main" xmlns="" id="{6DED9D8F-90EA-7F40-8D83-43D595B0CDC9}"/>
              </a:ext>
            </a:extLst>
          </p:cNvPr>
          <p:cNvCxnSpPr>
            <a:cxnSpLocks/>
          </p:cNvCxnSpPr>
          <p:nvPr/>
        </p:nvCxnSpPr>
        <p:spPr>
          <a:xfrm flipH="1">
            <a:off x="946043" y="3356991"/>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xmlns="" id="{C9BEEB30-24C2-AA40-9AE4-A60CA7780655}"/>
              </a:ext>
            </a:extLst>
          </p:cNvPr>
          <p:cNvSpPr/>
          <p:nvPr/>
        </p:nvSpPr>
        <p:spPr>
          <a:xfrm>
            <a:off x="272869" y="3212976"/>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sp>
        <p:nvSpPr>
          <p:cNvPr id="67" name="正方形/長方形 66">
            <a:extLst>
              <a:ext uri="{FF2B5EF4-FFF2-40B4-BE49-F238E27FC236}">
                <a16:creationId xmlns:a16="http://schemas.microsoft.com/office/drawing/2014/main" xmlns="" id="{D8EB2349-B7D0-1C41-AA3A-530FA5B664CD}"/>
              </a:ext>
            </a:extLst>
          </p:cNvPr>
          <p:cNvSpPr/>
          <p:nvPr/>
        </p:nvSpPr>
        <p:spPr>
          <a:xfrm>
            <a:off x="941506" y="4328870"/>
            <a:ext cx="7988098" cy="534704"/>
          </a:xfrm>
          <a:prstGeom prst="rect">
            <a:avLst/>
          </a:prstGeom>
          <a:solidFill>
            <a:srgbClr val="FF0000">
              <a:alpha val="19608"/>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ラインがある確率：高い</a:t>
            </a:r>
            <a:endParaRPr kumimoji="1" lang="ja-JP" altLang="en-US" dirty="0" err="1">
              <a:solidFill>
                <a:schemeClr val="tx1"/>
              </a:solidFill>
            </a:endParaRPr>
          </a:p>
        </p:txBody>
      </p:sp>
      <p:sp>
        <p:nvSpPr>
          <p:cNvPr id="68" name="正方形/長方形 67">
            <a:extLst>
              <a:ext uri="{FF2B5EF4-FFF2-40B4-BE49-F238E27FC236}">
                <a16:creationId xmlns:a16="http://schemas.microsoft.com/office/drawing/2014/main" xmlns="" id="{B5A226A6-711F-EC41-A50C-6769A980476C}"/>
              </a:ext>
            </a:extLst>
          </p:cNvPr>
          <p:cNvSpPr/>
          <p:nvPr/>
        </p:nvSpPr>
        <p:spPr>
          <a:xfrm>
            <a:off x="925010" y="3371135"/>
            <a:ext cx="7988098" cy="534704"/>
          </a:xfrm>
          <a:prstGeom prst="rect">
            <a:avLst/>
          </a:prstGeom>
          <a:solidFill>
            <a:schemeClr val="accent5">
              <a:alpha val="19608"/>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ラインがある確率：低い</a:t>
            </a:r>
            <a:endParaRPr kumimoji="1" lang="ja-JP" altLang="en-US" dirty="0" err="1">
              <a:solidFill>
                <a:schemeClr val="tx1"/>
              </a:solidFill>
            </a:endParaRPr>
          </a:p>
        </p:txBody>
      </p:sp>
      <p:sp>
        <p:nvSpPr>
          <p:cNvPr id="69" name="1 つの角を切り取った四角形 68">
            <a:extLst>
              <a:ext uri="{FF2B5EF4-FFF2-40B4-BE49-F238E27FC236}">
                <a16:creationId xmlns:a16="http://schemas.microsoft.com/office/drawing/2014/main" xmlns="" id="{C16A3D84-7466-CD48-A58B-F1AFBF4830BB}"/>
              </a:ext>
            </a:extLst>
          </p:cNvPr>
          <p:cNvSpPr/>
          <p:nvPr/>
        </p:nvSpPr>
        <p:spPr>
          <a:xfrm flipH="1">
            <a:off x="9263405" y="2080240"/>
            <a:ext cx="2305203" cy="173949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青色ラインはラインと推定される確率は低い、そのため走行体がラインを外れる確率が高い。</a:t>
            </a:r>
            <a:endParaRPr lang="en-US" altLang="ja-JP" sz="1600" b="1" dirty="0">
              <a:solidFill>
                <a:schemeClr val="tx1"/>
              </a:solidFill>
            </a:endParaRPr>
          </a:p>
          <a:p>
            <a:pPr algn="ctr"/>
            <a:endParaRPr kumimoji="1" lang="ja-JP" altLang="en-US" sz="1600" dirty="0" err="1">
              <a:solidFill>
                <a:schemeClr val="tx1"/>
              </a:solidFill>
            </a:endParaRPr>
          </a:p>
        </p:txBody>
      </p:sp>
    </p:spTree>
    <p:extLst>
      <p:ext uri="{BB962C8B-B14F-4D97-AF65-F5344CB8AC3E}">
        <p14:creationId xmlns:p14="http://schemas.microsoft.com/office/powerpoint/2010/main" val="659721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xmlns=""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xmlns=""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xmlns=""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xmlns="" id="{A935E969-F0E8-8F45-AC47-9E7B8F701D3B}"/>
                </a:ext>
              </a:extLst>
            </p:cNvPr>
            <p:cNvSpPr/>
            <p:nvPr/>
          </p:nvSpPr>
          <p:spPr>
            <a:xfrm>
              <a:off x="2639616" y="5949280"/>
              <a:ext cx="1512168" cy="161365"/>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xmlns=""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xmlns=""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xmlns=""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xmlns=""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xmlns=""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xmlns=""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xmlns=""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xmlns=""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xmlns=""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xmlns=""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xmlns=""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xmlns=""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xmlns=""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xmlns=""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xmlns=""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xmlns=""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xmlns=""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xmlns=""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xmlns=""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xmlns=""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xmlns=""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xmlns=""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xmlns=""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xmlns=""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xmlns=""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xmlns=""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xmlns=""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xmlns=""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xmlns=""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xmlns=""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xmlns=""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xmlns=""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xmlns=""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xmlns=""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xmlns=""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xmlns=""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xmlns=""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xmlns=""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xmlns=""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xmlns=""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xmlns=""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xmlns=""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xmlns=""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xmlns=""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xmlns=""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xmlns=""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xmlns=""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xmlns=""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xmlns=""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xmlns=""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xmlns=""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xmlns=""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xmlns=""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xmlns=""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xmlns=""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xmlns=""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xmlns=""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xmlns=""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xmlns=""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xmlns="" id="{7B301D61-4485-D84D-AE9D-277FCD5309E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xmlns=""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xmlns=""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xmlns=""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xmlns=""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xmlns=""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xmlns=""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xmlns=""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xmlns=""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xmlns=""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xmlns=""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xmlns=""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xmlns=""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xmlns=""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xmlns=""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xmlns=""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xmlns=""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xmlns=""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xmlns=""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xmlns=""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xmlns=""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xmlns=""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xmlns=""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xmlns=""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xmlns=""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xmlns=""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xmlns=""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xmlns=""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xmlns=""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xmlns=""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xmlns=""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xmlns=""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xmlns=""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xmlns=""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xmlns=""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xmlns=""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xmlns=""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xmlns=""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xmlns=""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xmlns=""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xmlns=""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xmlns=""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xmlns=""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xmlns=""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xmlns=""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xmlns=""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xmlns=""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xmlns=""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xmlns=""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xmlns=""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xmlns=""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xmlns=""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xmlns=""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xmlns=""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xmlns=""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xmlns=""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xmlns=""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xmlns=""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xmlns=""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xmlns=""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xmlns=""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xmlns=""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青色ライン</a:t>
            </a:r>
          </a:p>
        </p:txBody>
      </p:sp>
      <p:sp>
        <p:nvSpPr>
          <p:cNvPr id="207" name="正方形/長方形 206">
            <a:extLst>
              <a:ext uri="{FF2B5EF4-FFF2-40B4-BE49-F238E27FC236}">
                <a16:creationId xmlns:a16="http://schemas.microsoft.com/office/drawing/2014/main" xmlns=""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xmlns=""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xmlns=""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xmlns=""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xmlns=""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xmlns=""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円/楕円 201">
            <a:extLst>
              <a:ext uri="{FF2B5EF4-FFF2-40B4-BE49-F238E27FC236}">
                <a16:creationId xmlns:a16="http://schemas.microsoft.com/office/drawing/2014/main" xmlns="" id="{1AE79235-A06C-E742-8570-0BA3679FB21F}"/>
              </a:ext>
            </a:extLst>
          </p:cNvPr>
          <p:cNvSpPr/>
          <p:nvPr/>
        </p:nvSpPr>
        <p:spPr>
          <a:xfrm>
            <a:off x="4404384" y="4971631"/>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3" name="円/楕円 202">
            <a:extLst>
              <a:ext uri="{FF2B5EF4-FFF2-40B4-BE49-F238E27FC236}">
                <a16:creationId xmlns:a16="http://schemas.microsoft.com/office/drawing/2014/main" xmlns="" id="{AA83B40C-C8B7-3444-9116-E8911A403C8E}"/>
              </a:ext>
            </a:extLst>
          </p:cNvPr>
          <p:cNvSpPr/>
          <p:nvPr/>
        </p:nvSpPr>
        <p:spPr>
          <a:xfrm>
            <a:off x="6384032" y="4961573"/>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4" name="円/楕円 203">
            <a:extLst>
              <a:ext uri="{FF2B5EF4-FFF2-40B4-BE49-F238E27FC236}">
                <a16:creationId xmlns:a16="http://schemas.microsoft.com/office/drawing/2014/main" xmlns="" id="{6FAB3ED8-AAA6-514D-A3C2-EC1F46836CED}"/>
              </a:ext>
            </a:extLst>
          </p:cNvPr>
          <p:cNvSpPr/>
          <p:nvPr/>
        </p:nvSpPr>
        <p:spPr>
          <a:xfrm>
            <a:off x="7983107" y="4982299"/>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5" name="円/楕円 204">
            <a:extLst>
              <a:ext uri="{FF2B5EF4-FFF2-40B4-BE49-F238E27FC236}">
                <a16:creationId xmlns:a16="http://schemas.microsoft.com/office/drawing/2014/main" xmlns="" id="{7AC8D56A-9027-AE4F-8019-BFA01C0A2838}"/>
              </a:ext>
            </a:extLst>
          </p:cNvPr>
          <p:cNvSpPr/>
          <p:nvPr/>
        </p:nvSpPr>
        <p:spPr>
          <a:xfrm>
            <a:off x="10077947" y="5013834"/>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97" name="円/楕円 196">
            <a:extLst>
              <a:ext uri="{FF2B5EF4-FFF2-40B4-BE49-F238E27FC236}">
                <a16:creationId xmlns:a16="http://schemas.microsoft.com/office/drawing/2014/main" xmlns="" id="{8E337624-6588-A74A-874C-D0B2D590D15B}"/>
              </a:ext>
            </a:extLst>
          </p:cNvPr>
          <p:cNvSpPr/>
          <p:nvPr/>
        </p:nvSpPr>
        <p:spPr>
          <a:xfrm>
            <a:off x="1745800" y="6285899"/>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0" name="円/楕円 199">
            <a:extLst>
              <a:ext uri="{FF2B5EF4-FFF2-40B4-BE49-F238E27FC236}">
                <a16:creationId xmlns:a16="http://schemas.microsoft.com/office/drawing/2014/main" xmlns="" id="{2F2643B0-0EBC-7D43-91F5-22A7E709D019}"/>
              </a:ext>
            </a:extLst>
          </p:cNvPr>
          <p:cNvSpPr/>
          <p:nvPr/>
        </p:nvSpPr>
        <p:spPr>
          <a:xfrm>
            <a:off x="737688" y="5013834"/>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1" name="円/楕円 200">
            <a:extLst>
              <a:ext uri="{FF2B5EF4-FFF2-40B4-BE49-F238E27FC236}">
                <a16:creationId xmlns:a16="http://schemas.microsoft.com/office/drawing/2014/main" xmlns="" id="{30B7D2FE-8B78-D048-B723-B39DBCDAAAA2}"/>
              </a:ext>
            </a:extLst>
          </p:cNvPr>
          <p:cNvSpPr/>
          <p:nvPr/>
        </p:nvSpPr>
        <p:spPr>
          <a:xfrm>
            <a:off x="2793947" y="4971903"/>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xmlns=""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青色ラインの通過・推定</a:t>
            </a:r>
            <a:r>
              <a:rPr kumimoji="1" lang="en-US" altLang="ja-JP" dirty="0">
                <a:solidFill>
                  <a:schemeClr val="tx1"/>
                </a:solidFill>
              </a:rPr>
              <a:t> 2/2</a:t>
            </a:r>
            <a:endParaRPr kumimoji="1" lang="ja-JP" altLang="en-US">
              <a:solidFill>
                <a:schemeClr val="tx1"/>
              </a:solidFill>
            </a:endParaRPr>
          </a:p>
        </p:txBody>
      </p:sp>
      <p:grpSp>
        <p:nvGrpSpPr>
          <p:cNvPr id="208" name="グループ化 207">
            <a:extLst>
              <a:ext uri="{FF2B5EF4-FFF2-40B4-BE49-F238E27FC236}">
                <a16:creationId xmlns:a16="http://schemas.microsoft.com/office/drawing/2014/main" xmlns="" id="{06DB5FEB-A04E-F746-B5FC-A9868E2B94DB}"/>
              </a:ext>
            </a:extLst>
          </p:cNvPr>
          <p:cNvGrpSpPr/>
          <p:nvPr/>
        </p:nvGrpSpPr>
        <p:grpSpPr>
          <a:xfrm>
            <a:off x="560288" y="2144588"/>
            <a:ext cx="10272464" cy="288032"/>
            <a:chOff x="560288" y="2852936"/>
            <a:chExt cx="10272464" cy="288032"/>
          </a:xfrm>
        </p:grpSpPr>
        <p:sp>
          <p:nvSpPr>
            <p:cNvPr id="9" name="正方形/長方形 8">
              <a:extLst>
                <a:ext uri="{FF2B5EF4-FFF2-40B4-BE49-F238E27FC236}">
                  <a16:creationId xmlns:a16="http://schemas.microsoft.com/office/drawing/2014/main" xmlns="" id="{57063674-B2C3-7145-8745-3592B8E06324}"/>
                </a:ext>
              </a:extLst>
            </p:cNvPr>
            <p:cNvSpPr/>
            <p:nvPr/>
          </p:nvSpPr>
          <p:spPr>
            <a:xfrm>
              <a:off x="560288" y="2852936"/>
              <a:ext cx="4064000"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0" name="正方形/長方形 9">
              <a:extLst>
                <a:ext uri="{FF2B5EF4-FFF2-40B4-BE49-F238E27FC236}">
                  <a16:creationId xmlns:a16="http://schemas.microsoft.com/office/drawing/2014/main" xmlns="" id="{90DFA03B-724A-FF41-AECA-ABD686D0E5C4}"/>
                </a:ext>
              </a:extLst>
            </p:cNvPr>
            <p:cNvSpPr/>
            <p:nvPr/>
          </p:nvSpPr>
          <p:spPr>
            <a:xfrm>
              <a:off x="8688288" y="2852936"/>
              <a:ext cx="2144464"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xmlns="" id="{FACFD834-8B5A-A947-B9F9-7BD5C4ECCED4}"/>
                </a:ext>
              </a:extLst>
            </p:cNvPr>
            <p:cNvSpPr/>
            <p:nvPr/>
          </p:nvSpPr>
          <p:spPr>
            <a:xfrm>
              <a:off x="4624288" y="2852936"/>
              <a:ext cx="4064000" cy="288032"/>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0" name="グループ化 129">
            <a:extLst>
              <a:ext uri="{FF2B5EF4-FFF2-40B4-BE49-F238E27FC236}">
                <a16:creationId xmlns:a16="http://schemas.microsoft.com/office/drawing/2014/main" xmlns="" id="{C1115F38-B3E3-F541-8541-5C71900E7EBF}"/>
              </a:ext>
            </a:extLst>
          </p:cNvPr>
          <p:cNvGrpSpPr/>
          <p:nvPr/>
        </p:nvGrpSpPr>
        <p:grpSpPr>
          <a:xfrm>
            <a:off x="-1057884" y="350587"/>
            <a:ext cx="3870031" cy="3672408"/>
            <a:chOff x="-1049210" y="1034734"/>
            <a:chExt cx="3870031" cy="3672408"/>
          </a:xfrm>
        </p:grpSpPr>
        <p:grpSp>
          <p:nvGrpSpPr>
            <p:cNvPr id="117" name="グループ化 116">
              <a:extLst>
                <a:ext uri="{FF2B5EF4-FFF2-40B4-BE49-F238E27FC236}">
                  <a16:creationId xmlns:a16="http://schemas.microsoft.com/office/drawing/2014/main" xmlns="" id="{F3EA40CA-25F8-1D47-8DCB-7BBE938A4558}"/>
                </a:ext>
              </a:extLst>
            </p:cNvPr>
            <p:cNvGrpSpPr/>
            <p:nvPr/>
          </p:nvGrpSpPr>
          <p:grpSpPr>
            <a:xfrm>
              <a:off x="1022015" y="1271389"/>
              <a:ext cx="1798806" cy="3137392"/>
              <a:chOff x="1022015" y="1271389"/>
              <a:chExt cx="1798806" cy="3137392"/>
            </a:xfrm>
          </p:grpSpPr>
          <p:sp>
            <p:nvSpPr>
              <p:cNvPr id="107" name="円/楕円 106">
                <a:extLst>
                  <a:ext uri="{FF2B5EF4-FFF2-40B4-BE49-F238E27FC236}">
                    <a16:creationId xmlns:a16="http://schemas.microsoft.com/office/drawing/2014/main" xmlns="" id="{9687A63B-2295-E342-8C6D-E17D573E654E}"/>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xmlns="" id="{BBC2300F-4BF3-9D44-B521-FD8985D279EB}"/>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0" name="グループ化 69">
                <a:extLst>
                  <a:ext uri="{FF2B5EF4-FFF2-40B4-BE49-F238E27FC236}">
                    <a16:creationId xmlns:a16="http://schemas.microsoft.com/office/drawing/2014/main" xmlns="" id="{C4951111-B6DE-3948-AD93-804EE5545D3C}"/>
                  </a:ext>
                </a:extLst>
              </p:cNvPr>
              <p:cNvGrpSpPr/>
              <p:nvPr/>
            </p:nvGrpSpPr>
            <p:grpSpPr>
              <a:xfrm flipH="1">
                <a:off x="1022015" y="2114854"/>
                <a:ext cx="1798806" cy="1512168"/>
                <a:chOff x="5881370" y="2780928"/>
                <a:chExt cx="1798806" cy="1512168"/>
              </a:xfrm>
            </p:grpSpPr>
            <p:sp>
              <p:nvSpPr>
                <p:cNvPr id="71" name="正方形/長方形 70">
                  <a:extLst>
                    <a:ext uri="{FF2B5EF4-FFF2-40B4-BE49-F238E27FC236}">
                      <a16:creationId xmlns:a16="http://schemas.microsoft.com/office/drawing/2014/main" xmlns="" id="{D5A8B95F-BE4A-5A49-9D59-91694867DF82}"/>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2" name="グループ化 71">
                  <a:extLst>
                    <a:ext uri="{FF2B5EF4-FFF2-40B4-BE49-F238E27FC236}">
                      <a16:creationId xmlns:a16="http://schemas.microsoft.com/office/drawing/2014/main" xmlns="" id="{B8C801EE-5B30-3444-A99B-C144FD0AD615}"/>
                    </a:ext>
                  </a:extLst>
                </p:cNvPr>
                <p:cNvGrpSpPr/>
                <p:nvPr/>
              </p:nvGrpSpPr>
              <p:grpSpPr>
                <a:xfrm>
                  <a:off x="6852084" y="3392996"/>
                  <a:ext cx="288032" cy="288032"/>
                  <a:chOff x="4024536" y="3216424"/>
                  <a:chExt cx="3168353" cy="3168352"/>
                </a:xfrm>
              </p:grpSpPr>
              <p:sp>
                <p:nvSpPr>
                  <p:cNvPr id="76" name="パイ 75">
                    <a:extLst>
                      <a:ext uri="{FF2B5EF4-FFF2-40B4-BE49-F238E27FC236}">
                        <a16:creationId xmlns:a16="http://schemas.microsoft.com/office/drawing/2014/main" xmlns="" id="{71A5F0DD-A8F9-C040-9229-A63C321490A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パイ 76">
                    <a:extLst>
                      <a:ext uri="{FF2B5EF4-FFF2-40B4-BE49-F238E27FC236}">
                        <a16:creationId xmlns:a16="http://schemas.microsoft.com/office/drawing/2014/main" xmlns="" id="{FDDE70F2-80AF-BA45-9DDA-98044AAC48A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パイ 77">
                    <a:extLst>
                      <a:ext uri="{FF2B5EF4-FFF2-40B4-BE49-F238E27FC236}">
                        <a16:creationId xmlns:a16="http://schemas.microsoft.com/office/drawing/2014/main" xmlns="" id="{287F3EBE-190E-B940-81D7-8BD3D522834C}"/>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3" name="角丸四角形 72">
                  <a:extLst>
                    <a:ext uri="{FF2B5EF4-FFF2-40B4-BE49-F238E27FC236}">
                      <a16:creationId xmlns:a16="http://schemas.microsoft.com/office/drawing/2014/main" xmlns="" id="{41393DD6-D7EB-5948-9054-E1DFC298A58E}"/>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角丸四角形 73">
                  <a:extLst>
                    <a:ext uri="{FF2B5EF4-FFF2-40B4-BE49-F238E27FC236}">
                      <a16:creationId xmlns:a16="http://schemas.microsoft.com/office/drawing/2014/main" xmlns="" id="{24F166AD-1C2E-2347-8238-BDA238C4E97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a:extLst>
                    <a:ext uri="{FF2B5EF4-FFF2-40B4-BE49-F238E27FC236}">
                      <a16:creationId xmlns:a16="http://schemas.microsoft.com/office/drawing/2014/main" xmlns="" id="{03D33539-4699-3A42-8AD7-F4179FC8D03C}"/>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97" name="円弧 96">
              <a:extLst>
                <a:ext uri="{FF2B5EF4-FFF2-40B4-BE49-F238E27FC236}">
                  <a16:creationId xmlns:a16="http://schemas.microsoft.com/office/drawing/2014/main" xmlns="" id="{EE9C9445-A11A-E74D-97F9-A46D18D94D55}"/>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31" name="グループ化 130">
            <a:extLst>
              <a:ext uri="{FF2B5EF4-FFF2-40B4-BE49-F238E27FC236}">
                <a16:creationId xmlns:a16="http://schemas.microsoft.com/office/drawing/2014/main" xmlns="" id="{DB56A75B-014D-2B46-A03D-83B20E90C52E}"/>
              </a:ext>
            </a:extLst>
          </p:cNvPr>
          <p:cNvGrpSpPr/>
          <p:nvPr/>
        </p:nvGrpSpPr>
        <p:grpSpPr>
          <a:xfrm>
            <a:off x="2593117" y="308384"/>
            <a:ext cx="3870031" cy="3672408"/>
            <a:chOff x="-1049210" y="1034734"/>
            <a:chExt cx="3870031" cy="3672408"/>
          </a:xfrm>
        </p:grpSpPr>
        <p:grpSp>
          <p:nvGrpSpPr>
            <p:cNvPr id="132" name="グループ化 131">
              <a:extLst>
                <a:ext uri="{FF2B5EF4-FFF2-40B4-BE49-F238E27FC236}">
                  <a16:creationId xmlns:a16="http://schemas.microsoft.com/office/drawing/2014/main" xmlns="" id="{E7DFFC2F-3AA3-954F-BED6-3E4EF1AC2350}"/>
                </a:ext>
              </a:extLst>
            </p:cNvPr>
            <p:cNvGrpSpPr/>
            <p:nvPr/>
          </p:nvGrpSpPr>
          <p:grpSpPr>
            <a:xfrm>
              <a:off x="1022015" y="1271389"/>
              <a:ext cx="1798806" cy="3137392"/>
              <a:chOff x="1022015" y="1271389"/>
              <a:chExt cx="1798806" cy="3137392"/>
            </a:xfrm>
          </p:grpSpPr>
          <p:sp>
            <p:nvSpPr>
              <p:cNvPr id="134" name="円/楕円 133">
                <a:extLst>
                  <a:ext uri="{FF2B5EF4-FFF2-40B4-BE49-F238E27FC236}">
                    <a16:creationId xmlns:a16="http://schemas.microsoft.com/office/drawing/2014/main" xmlns="" id="{C99C4703-EF34-2849-8BAC-68B5A3E4DCDA}"/>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xmlns="" id="{22227704-27B1-5C47-95F3-BB552C342AD2}"/>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6" name="グループ化 135">
                <a:extLst>
                  <a:ext uri="{FF2B5EF4-FFF2-40B4-BE49-F238E27FC236}">
                    <a16:creationId xmlns:a16="http://schemas.microsoft.com/office/drawing/2014/main" xmlns="" id="{2EF4DFE5-8333-5C4D-BAF8-465AC6154DF3}"/>
                  </a:ext>
                </a:extLst>
              </p:cNvPr>
              <p:cNvGrpSpPr/>
              <p:nvPr/>
            </p:nvGrpSpPr>
            <p:grpSpPr>
              <a:xfrm flipH="1">
                <a:off x="1022015" y="2114854"/>
                <a:ext cx="1798806" cy="1512168"/>
                <a:chOff x="5881370" y="2780928"/>
                <a:chExt cx="1798806" cy="1512168"/>
              </a:xfrm>
            </p:grpSpPr>
            <p:sp>
              <p:nvSpPr>
                <p:cNvPr id="137" name="正方形/長方形 136">
                  <a:extLst>
                    <a:ext uri="{FF2B5EF4-FFF2-40B4-BE49-F238E27FC236}">
                      <a16:creationId xmlns:a16="http://schemas.microsoft.com/office/drawing/2014/main" xmlns="" id="{7C038C03-831A-5845-A497-5FE3149D03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8" name="グループ化 137">
                  <a:extLst>
                    <a:ext uri="{FF2B5EF4-FFF2-40B4-BE49-F238E27FC236}">
                      <a16:creationId xmlns:a16="http://schemas.microsoft.com/office/drawing/2014/main" xmlns="" id="{7BBBF1B9-18DA-5740-8A33-5B8BD833B84E}"/>
                    </a:ext>
                  </a:extLst>
                </p:cNvPr>
                <p:cNvGrpSpPr/>
                <p:nvPr/>
              </p:nvGrpSpPr>
              <p:grpSpPr>
                <a:xfrm>
                  <a:off x="6852084" y="3392996"/>
                  <a:ext cx="288032" cy="288032"/>
                  <a:chOff x="4024536" y="3216424"/>
                  <a:chExt cx="3168353" cy="3168352"/>
                </a:xfrm>
              </p:grpSpPr>
              <p:sp>
                <p:nvSpPr>
                  <p:cNvPr id="142" name="パイ 141">
                    <a:extLst>
                      <a:ext uri="{FF2B5EF4-FFF2-40B4-BE49-F238E27FC236}">
                        <a16:creationId xmlns:a16="http://schemas.microsoft.com/office/drawing/2014/main" xmlns="" id="{46564F8F-2460-6745-9E70-7EC7DE38A97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3" name="パイ 142">
                    <a:extLst>
                      <a:ext uri="{FF2B5EF4-FFF2-40B4-BE49-F238E27FC236}">
                        <a16:creationId xmlns:a16="http://schemas.microsoft.com/office/drawing/2014/main" xmlns="" id="{F0CEC558-00E6-A049-B3D3-8DBC9F1E95F4}"/>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4" name="パイ 143">
                    <a:extLst>
                      <a:ext uri="{FF2B5EF4-FFF2-40B4-BE49-F238E27FC236}">
                        <a16:creationId xmlns:a16="http://schemas.microsoft.com/office/drawing/2014/main" xmlns="" id="{9E9DBAF7-F107-D342-9BBA-9738A1EF34B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9" name="角丸四角形 138">
                  <a:extLst>
                    <a:ext uri="{FF2B5EF4-FFF2-40B4-BE49-F238E27FC236}">
                      <a16:creationId xmlns:a16="http://schemas.microsoft.com/office/drawing/2014/main" xmlns="" id="{E79BE403-3BFA-5E4A-8D97-7722F808BE55}"/>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角丸四角形 139">
                  <a:extLst>
                    <a:ext uri="{FF2B5EF4-FFF2-40B4-BE49-F238E27FC236}">
                      <a16:creationId xmlns:a16="http://schemas.microsoft.com/office/drawing/2014/main" xmlns="" id="{B4D32678-EACD-394D-837A-ED2836AA034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楕円 140">
                  <a:extLst>
                    <a:ext uri="{FF2B5EF4-FFF2-40B4-BE49-F238E27FC236}">
                      <a16:creationId xmlns:a16="http://schemas.microsoft.com/office/drawing/2014/main" xmlns="" id="{971711D6-0BF2-4445-9715-94D217BA786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133" name="円弧 132">
              <a:extLst>
                <a:ext uri="{FF2B5EF4-FFF2-40B4-BE49-F238E27FC236}">
                  <a16:creationId xmlns:a16="http://schemas.microsoft.com/office/drawing/2014/main" xmlns="" id="{C084D210-3092-A542-9DBD-330EEB39D2D3}"/>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45" name="グループ化 144">
            <a:extLst>
              <a:ext uri="{FF2B5EF4-FFF2-40B4-BE49-F238E27FC236}">
                <a16:creationId xmlns:a16="http://schemas.microsoft.com/office/drawing/2014/main" xmlns="" id="{705C6BD2-4533-4944-89AC-3AFF2D0808F1}"/>
              </a:ext>
            </a:extLst>
          </p:cNvPr>
          <p:cNvGrpSpPr/>
          <p:nvPr/>
        </p:nvGrpSpPr>
        <p:grpSpPr>
          <a:xfrm>
            <a:off x="6032494" y="260648"/>
            <a:ext cx="3870031" cy="3672408"/>
            <a:chOff x="-1049210" y="1034734"/>
            <a:chExt cx="3870031" cy="3672408"/>
          </a:xfrm>
        </p:grpSpPr>
        <p:grpSp>
          <p:nvGrpSpPr>
            <p:cNvPr id="146" name="グループ化 145">
              <a:extLst>
                <a:ext uri="{FF2B5EF4-FFF2-40B4-BE49-F238E27FC236}">
                  <a16:creationId xmlns:a16="http://schemas.microsoft.com/office/drawing/2014/main" xmlns="" id="{D4BB9714-C4FC-1245-AAC6-F34AB9316931}"/>
                </a:ext>
              </a:extLst>
            </p:cNvPr>
            <p:cNvGrpSpPr/>
            <p:nvPr/>
          </p:nvGrpSpPr>
          <p:grpSpPr>
            <a:xfrm>
              <a:off x="1022015" y="1271389"/>
              <a:ext cx="1798806" cy="3137392"/>
              <a:chOff x="1022015" y="1271389"/>
              <a:chExt cx="1798806" cy="3137392"/>
            </a:xfrm>
          </p:grpSpPr>
          <p:sp>
            <p:nvSpPr>
              <p:cNvPr id="148" name="円/楕円 147">
                <a:extLst>
                  <a:ext uri="{FF2B5EF4-FFF2-40B4-BE49-F238E27FC236}">
                    <a16:creationId xmlns:a16="http://schemas.microsoft.com/office/drawing/2014/main" xmlns="" id="{6C35512A-4CAD-B040-88CA-040CDAC5D6BF}"/>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xmlns="" id="{8EF41976-31E5-AC42-9C35-64C8E7E5A554}"/>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0" name="グループ化 149">
                <a:extLst>
                  <a:ext uri="{FF2B5EF4-FFF2-40B4-BE49-F238E27FC236}">
                    <a16:creationId xmlns:a16="http://schemas.microsoft.com/office/drawing/2014/main" xmlns="" id="{A92A84C7-5B8B-BD44-A2FF-FE881E7B2022}"/>
                  </a:ext>
                </a:extLst>
              </p:cNvPr>
              <p:cNvGrpSpPr/>
              <p:nvPr/>
            </p:nvGrpSpPr>
            <p:grpSpPr>
              <a:xfrm flipH="1">
                <a:off x="1022015" y="2114854"/>
                <a:ext cx="1798806" cy="1512168"/>
                <a:chOff x="5881370" y="2780928"/>
                <a:chExt cx="1798806" cy="1512168"/>
              </a:xfrm>
            </p:grpSpPr>
            <p:sp>
              <p:nvSpPr>
                <p:cNvPr id="151" name="正方形/長方形 150">
                  <a:extLst>
                    <a:ext uri="{FF2B5EF4-FFF2-40B4-BE49-F238E27FC236}">
                      <a16:creationId xmlns:a16="http://schemas.microsoft.com/office/drawing/2014/main" xmlns="" id="{252DB247-3CC5-C049-8A70-AD1D56933FB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2" name="グループ化 151">
                  <a:extLst>
                    <a:ext uri="{FF2B5EF4-FFF2-40B4-BE49-F238E27FC236}">
                      <a16:creationId xmlns:a16="http://schemas.microsoft.com/office/drawing/2014/main" xmlns="" id="{FAEB7D80-D24D-4147-A601-0C07C7CB8F6A}"/>
                    </a:ext>
                  </a:extLst>
                </p:cNvPr>
                <p:cNvGrpSpPr/>
                <p:nvPr/>
              </p:nvGrpSpPr>
              <p:grpSpPr>
                <a:xfrm>
                  <a:off x="6852084" y="3392996"/>
                  <a:ext cx="288032" cy="288032"/>
                  <a:chOff x="4024536" y="3216424"/>
                  <a:chExt cx="3168353" cy="3168352"/>
                </a:xfrm>
              </p:grpSpPr>
              <p:sp>
                <p:nvSpPr>
                  <p:cNvPr id="156" name="パイ 155">
                    <a:extLst>
                      <a:ext uri="{FF2B5EF4-FFF2-40B4-BE49-F238E27FC236}">
                        <a16:creationId xmlns:a16="http://schemas.microsoft.com/office/drawing/2014/main" xmlns="" id="{B9B89A9A-7E62-CF42-B0EB-83C3FAA970C8}"/>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7" name="パイ 156">
                    <a:extLst>
                      <a:ext uri="{FF2B5EF4-FFF2-40B4-BE49-F238E27FC236}">
                        <a16:creationId xmlns:a16="http://schemas.microsoft.com/office/drawing/2014/main" xmlns="" id="{E82C2425-5EC8-A743-9D6C-E4C425C282F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8" name="パイ 157">
                    <a:extLst>
                      <a:ext uri="{FF2B5EF4-FFF2-40B4-BE49-F238E27FC236}">
                        <a16:creationId xmlns:a16="http://schemas.microsoft.com/office/drawing/2014/main" xmlns="" id="{ADC74902-3848-E144-A4C9-3871180297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3" name="角丸四角形 152">
                  <a:extLst>
                    <a:ext uri="{FF2B5EF4-FFF2-40B4-BE49-F238E27FC236}">
                      <a16:creationId xmlns:a16="http://schemas.microsoft.com/office/drawing/2014/main" xmlns="" id="{1603E674-7B3B-064B-95BB-9BF54B67D14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角丸四角形 153">
                  <a:extLst>
                    <a:ext uri="{FF2B5EF4-FFF2-40B4-BE49-F238E27FC236}">
                      <a16:creationId xmlns:a16="http://schemas.microsoft.com/office/drawing/2014/main" xmlns="" id="{738E926A-F67E-1640-B49E-742CBFDE6E97}"/>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円/楕円 154">
                  <a:extLst>
                    <a:ext uri="{FF2B5EF4-FFF2-40B4-BE49-F238E27FC236}">
                      <a16:creationId xmlns:a16="http://schemas.microsoft.com/office/drawing/2014/main" xmlns="" id="{04DF15CA-877B-6542-A00E-D2C0F575EB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147" name="円弧 146">
              <a:extLst>
                <a:ext uri="{FF2B5EF4-FFF2-40B4-BE49-F238E27FC236}">
                  <a16:creationId xmlns:a16="http://schemas.microsoft.com/office/drawing/2014/main" xmlns="" id="{1BC679F9-C4BB-4F43-AB3F-47D96D2A0C77}"/>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78" name="グループ化 177">
            <a:extLst>
              <a:ext uri="{FF2B5EF4-FFF2-40B4-BE49-F238E27FC236}">
                <a16:creationId xmlns:a16="http://schemas.microsoft.com/office/drawing/2014/main" xmlns="" id="{DDBDB22E-7E78-2A47-9A32-4886B25EE451}"/>
              </a:ext>
            </a:extLst>
          </p:cNvPr>
          <p:cNvGrpSpPr/>
          <p:nvPr/>
        </p:nvGrpSpPr>
        <p:grpSpPr>
          <a:xfrm>
            <a:off x="173518" y="4543587"/>
            <a:ext cx="3402202" cy="2118657"/>
            <a:chOff x="173518" y="4515937"/>
            <a:chExt cx="3402202" cy="2118657"/>
          </a:xfrm>
        </p:grpSpPr>
        <p:grpSp>
          <p:nvGrpSpPr>
            <p:cNvPr id="166" name="グループ化 165">
              <a:extLst>
                <a:ext uri="{FF2B5EF4-FFF2-40B4-BE49-F238E27FC236}">
                  <a16:creationId xmlns:a16="http://schemas.microsoft.com/office/drawing/2014/main" xmlns="" id="{CD5088B9-5F65-5841-919D-4A6888557C94}"/>
                </a:ext>
              </a:extLst>
            </p:cNvPr>
            <p:cNvGrpSpPr/>
            <p:nvPr/>
          </p:nvGrpSpPr>
          <p:grpSpPr>
            <a:xfrm>
              <a:off x="825660" y="4819245"/>
              <a:ext cx="2750060" cy="1815349"/>
              <a:chOff x="825660" y="4819245"/>
              <a:chExt cx="7988100" cy="1815349"/>
            </a:xfrm>
          </p:grpSpPr>
          <p:grpSp>
            <p:nvGrpSpPr>
              <p:cNvPr id="159" name="グループ化 158">
                <a:extLst>
                  <a:ext uri="{FF2B5EF4-FFF2-40B4-BE49-F238E27FC236}">
                    <a16:creationId xmlns:a16="http://schemas.microsoft.com/office/drawing/2014/main" xmlns="" id="{7A71B2D7-77E7-7E4B-B073-8261D4C26578}"/>
                  </a:ext>
                </a:extLst>
              </p:cNvPr>
              <p:cNvGrpSpPr/>
              <p:nvPr/>
            </p:nvGrpSpPr>
            <p:grpSpPr>
              <a:xfrm>
                <a:off x="825660" y="4819245"/>
                <a:ext cx="7988097" cy="1815349"/>
                <a:chOff x="139903" y="2571870"/>
                <a:chExt cx="1505202" cy="1505202"/>
              </a:xfrm>
            </p:grpSpPr>
            <p:cxnSp>
              <p:nvCxnSpPr>
                <p:cNvPr id="160" name="直線コネクタ 159">
                  <a:extLst>
                    <a:ext uri="{FF2B5EF4-FFF2-40B4-BE49-F238E27FC236}">
                      <a16:creationId xmlns:a16="http://schemas.microsoft.com/office/drawing/2014/main" xmlns="" id="{40EDE3D7-9B9E-CE44-A045-EAE4D6F367AB}"/>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xmlns="" id="{61B4926A-46B9-4241-AEBA-B89BD8BA7678}"/>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3" name="直線コネクタ 162">
                <a:extLst>
                  <a:ext uri="{FF2B5EF4-FFF2-40B4-BE49-F238E27FC236}">
                    <a16:creationId xmlns:a16="http://schemas.microsoft.com/office/drawing/2014/main" xmlns="" id="{2F7B1D7B-675C-7747-8CB2-B7F99BD93E29}"/>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67" name="フリーフォーム 166">
              <a:extLst>
                <a:ext uri="{FF2B5EF4-FFF2-40B4-BE49-F238E27FC236}">
                  <a16:creationId xmlns:a16="http://schemas.microsoft.com/office/drawing/2014/main" xmlns="" id="{CADED682-3386-814C-A468-3BD4B5F44E90}"/>
                </a:ext>
              </a:extLst>
            </p:cNvPr>
            <p:cNvSpPr/>
            <p:nvPr/>
          </p:nvSpPr>
          <p:spPr>
            <a:xfrm>
              <a:off x="838200" y="5102589"/>
              <a:ext cx="2710543" cy="1505422"/>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a:extLst>
                <a:ext uri="{FF2B5EF4-FFF2-40B4-BE49-F238E27FC236}">
                  <a16:creationId xmlns:a16="http://schemas.microsoft.com/office/drawing/2014/main" xmlns="" id="{E49AE1BA-04BA-9443-80FE-545D6BC2F075}"/>
                </a:ext>
              </a:extLst>
            </p:cNvPr>
            <p:cNvSpPr/>
            <p:nvPr/>
          </p:nvSpPr>
          <p:spPr>
            <a:xfrm>
              <a:off x="389541" y="451593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69" name="正方形/長方形 168">
              <a:extLst>
                <a:ext uri="{FF2B5EF4-FFF2-40B4-BE49-F238E27FC236}">
                  <a16:creationId xmlns:a16="http://schemas.microsoft.com/office/drawing/2014/main" xmlns="" id="{ED6D071A-0B42-EF42-8198-B266FB199465}"/>
                </a:ext>
              </a:extLst>
            </p:cNvPr>
            <p:cNvSpPr/>
            <p:nvPr/>
          </p:nvSpPr>
          <p:spPr>
            <a:xfrm>
              <a:off x="173518" y="494798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grpSp>
        <p:nvGrpSpPr>
          <p:cNvPr id="180" name="グループ化 179">
            <a:extLst>
              <a:ext uri="{FF2B5EF4-FFF2-40B4-BE49-F238E27FC236}">
                <a16:creationId xmlns:a16="http://schemas.microsoft.com/office/drawing/2014/main" xmlns="" id="{D4AB1CCC-CE65-4F4C-8A1C-9FF76AEC71DD}"/>
              </a:ext>
            </a:extLst>
          </p:cNvPr>
          <p:cNvGrpSpPr/>
          <p:nvPr/>
        </p:nvGrpSpPr>
        <p:grpSpPr>
          <a:xfrm>
            <a:off x="4485921" y="4846895"/>
            <a:ext cx="2750060" cy="1815349"/>
            <a:chOff x="825660" y="4819245"/>
            <a:chExt cx="7988100" cy="1815349"/>
          </a:xfrm>
        </p:grpSpPr>
        <p:grpSp>
          <p:nvGrpSpPr>
            <p:cNvPr id="184" name="グループ化 183">
              <a:extLst>
                <a:ext uri="{FF2B5EF4-FFF2-40B4-BE49-F238E27FC236}">
                  <a16:creationId xmlns:a16="http://schemas.microsoft.com/office/drawing/2014/main" xmlns="" id="{B943326F-F8AC-604B-AFF3-23A31AD03CD6}"/>
                </a:ext>
              </a:extLst>
            </p:cNvPr>
            <p:cNvGrpSpPr/>
            <p:nvPr/>
          </p:nvGrpSpPr>
          <p:grpSpPr>
            <a:xfrm>
              <a:off x="825660" y="4819245"/>
              <a:ext cx="7988097" cy="1815349"/>
              <a:chOff x="139903" y="2571870"/>
              <a:chExt cx="1505202" cy="1505202"/>
            </a:xfrm>
          </p:grpSpPr>
          <p:cxnSp>
            <p:nvCxnSpPr>
              <p:cNvPr id="186" name="直線コネクタ 185">
                <a:extLst>
                  <a:ext uri="{FF2B5EF4-FFF2-40B4-BE49-F238E27FC236}">
                    <a16:creationId xmlns:a16="http://schemas.microsoft.com/office/drawing/2014/main" xmlns="" id="{99B4D1C8-4140-4A45-A101-B50CA0607846}"/>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84EABEDA-872D-884B-8419-8DB08533A9F9}"/>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5" name="直線コネクタ 184">
              <a:extLst>
                <a:ext uri="{FF2B5EF4-FFF2-40B4-BE49-F238E27FC236}">
                  <a16:creationId xmlns:a16="http://schemas.microsoft.com/office/drawing/2014/main" xmlns="" id="{CE8E4E86-20A6-204A-92F1-FD765D2079D6}"/>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81" name="フリーフォーム 180">
            <a:extLst>
              <a:ext uri="{FF2B5EF4-FFF2-40B4-BE49-F238E27FC236}">
                <a16:creationId xmlns:a16="http://schemas.microsoft.com/office/drawing/2014/main" xmlns="" id="{D72C0002-B39E-464E-953E-7F66EA1EE8ED}"/>
              </a:ext>
            </a:extLst>
          </p:cNvPr>
          <p:cNvSpPr/>
          <p:nvPr/>
        </p:nvSpPr>
        <p:spPr>
          <a:xfrm>
            <a:off x="4498461" y="5130239"/>
            <a:ext cx="2710543" cy="686756"/>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正方形/長方形 181">
            <a:extLst>
              <a:ext uri="{FF2B5EF4-FFF2-40B4-BE49-F238E27FC236}">
                <a16:creationId xmlns:a16="http://schemas.microsoft.com/office/drawing/2014/main" xmlns="" id="{51DD56B0-C2F9-DA45-9A46-AA076DF1ADB8}"/>
              </a:ext>
            </a:extLst>
          </p:cNvPr>
          <p:cNvSpPr/>
          <p:nvPr/>
        </p:nvSpPr>
        <p:spPr>
          <a:xfrm>
            <a:off x="4049802" y="454358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83" name="正方形/長方形 182">
            <a:extLst>
              <a:ext uri="{FF2B5EF4-FFF2-40B4-BE49-F238E27FC236}">
                <a16:creationId xmlns:a16="http://schemas.microsoft.com/office/drawing/2014/main" xmlns="" id="{D71A6A6D-5C1D-0246-951C-406A55A573BE}"/>
              </a:ext>
            </a:extLst>
          </p:cNvPr>
          <p:cNvSpPr/>
          <p:nvPr/>
        </p:nvSpPr>
        <p:spPr>
          <a:xfrm>
            <a:off x="3833779" y="497563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nvGrpSpPr>
          <p:cNvPr id="188" name="グループ化 187">
            <a:extLst>
              <a:ext uri="{FF2B5EF4-FFF2-40B4-BE49-F238E27FC236}">
                <a16:creationId xmlns:a16="http://schemas.microsoft.com/office/drawing/2014/main" xmlns="" id="{D973A157-5C9B-EB4A-9D1A-B8F8CFA447E5}"/>
              </a:ext>
            </a:extLst>
          </p:cNvPr>
          <p:cNvGrpSpPr/>
          <p:nvPr/>
        </p:nvGrpSpPr>
        <p:grpSpPr>
          <a:xfrm>
            <a:off x="7494039" y="4543587"/>
            <a:ext cx="3402202" cy="2118657"/>
            <a:chOff x="173518" y="4515937"/>
            <a:chExt cx="3402202" cy="2118657"/>
          </a:xfrm>
        </p:grpSpPr>
        <p:grpSp>
          <p:nvGrpSpPr>
            <p:cNvPr id="189" name="グループ化 188">
              <a:extLst>
                <a:ext uri="{FF2B5EF4-FFF2-40B4-BE49-F238E27FC236}">
                  <a16:creationId xmlns:a16="http://schemas.microsoft.com/office/drawing/2014/main" xmlns="" id="{DFDC0CA0-C62F-E649-BBF6-6925980C29AE}"/>
                </a:ext>
              </a:extLst>
            </p:cNvPr>
            <p:cNvGrpSpPr/>
            <p:nvPr/>
          </p:nvGrpSpPr>
          <p:grpSpPr>
            <a:xfrm>
              <a:off x="825660" y="4819245"/>
              <a:ext cx="2750060" cy="1815349"/>
              <a:chOff x="825660" y="4819245"/>
              <a:chExt cx="7988100" cy="1815349"/>
            </a:xfrm>
          </p:grpSpPr>
          <p:grpSp>
            <p:nvGrpSpPr>
              <p:cNvPr id="193" name="グループ化 192">
                <a:extLst>
                  <a:ext uri="{FF2B5EF4-FFF2-40B4-BE49-F238E27FC236}">
                    <a16:creationId xmlns:a16="http://schemas.microsoft.com/office/drawing/2014/main" xmlns="" id="{5BFF0A7B-7EE7-6E41-9EB7-ACC1A52F577D}"/>
                  </a:ext>
                </a:extLst>
              </p:cNvPr>
              <p:cNvGrpSpPr/>
              <p:nvPr/>
            </p:nvGrpSpPr>
            <p:grpSpPr>
              <a:xfrm>
                <a:off x="825660" y="4819245"/>
                <a:ext cx="7988097" cy="1815349"/>
                <a:chOff x="139903" y="2571870"/>
                <a:chExt cx="1505202" cy="1505202"/>
              </a:xfrm>
            </p:grpSpPr>
            <p:cxnSp>
              <p:nvCxnSpPr>
                <p:cNvPr id="195" name="直線コネクタ 194">
                  <a:extLst>
                    <a:ext uri="{FF2B5EF4-FFF2-40B4-BE49-F238E27FC236}">
                      <a16:creationId xmlns:a16="http://schemas.microsoft.com/office/drawing/2014/main" xmlns="" id="{ADC08FC8-6D14-6F40-947B-7A8DD721EA7D}"/>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61F2E6F0-92DA-E94C-87B1-A7FA17DEB40F}"/>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4" name="直線コネクタ 193">
                <a:extLst>
                  <a:ext uri="{FF2B5EF4-FFF2-40B4-BE49-F238E27FC236}">
                    <a16:creationId xmlns:a16="http://schemas.microsoft.com/office/drawing/2014/main" xmlns="" id="{37F6FB24-9F87-4049-BF4B-4BA14A7B4A02}"/>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90" name="フリーフォーム 189">
              <a:extLst>
                <a:ext uri="{FF2B5EF4-FFF2-40B4-BE49-F238E27FC236}">
                  <a16:creationId xmlns:a16="http://schemas.microsoft.com/office/drawing/2014/main" xmlns="" id="{81068025-4E5D-8F48-BC29-0F0F6869AA4F}"/>
                </a:ext>
              </a:extLst>
            </p:cNvPr>
            <p:cNvSpPr/>
            <p:nvPr/>
          </p:nvSpPr>
          <p:spPr>
            <a:xfrm>
              <a:off x="838200" y="5102589"/>
              <a:ext cx="2710543" cy="1505422"/>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xmlns="" id="{99333746-55DB-B44B-97D5-309318A5D2F5}"/>
                </a:ext>
              </a:extLst>
            </p:cNvPr>
            <p:cNvSpPr/>
            <p:nvPr/>
          </p:nvSpPr>
          <p:spPr>
            <a:xfrm>
              <a:off x="389541" y="451593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92" name="正方形/長方形 191">
              <a:extLst>
                <a:ext uri="{FF2B5EF4-FFF2-40B4-BE49-F238E27FC236}">
                  <a16:creationId xmlns:a16="http://schemas.microsoft.com/office/drawing/2014/main" xmlns="" id="{65BE6C67-1FD9-E448-B38D-1369A829E172}"/>
                </a:ext>
              </a:extLst>
            </p:cNvPr>
            <p:cNvSpPr/>
            <p:nvPr/>
          </p:nvSpPr>
          <p:spPr>
            <a:xfrm>
              <a:off x="173518" y="494798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sp>
        <p:nvSpPr>
          <p:cNvPr id="198" name="円/楕円 197">
            <a:extLst>
              <a:ext uri="{FF2B5EF4-FFF2-40B4-BE49-F238E27FC236}">
                <a16:creationId xmlns:a16="http://schemas.microsoft.com/office/drawing/2014/main" xmlns="" id="{A8561D1A-29A5-B34E-AEB0-849F022877BD}"/>
              </a:ext>
            </a:extLst>
          </p:cNvPr>
          <p:cNvSpPr/>
          <p:nvPr/>
        </p:nvSpPr>
        <p:spPr>
          <a:xfrm>
            <a:off x="5375920" y="5517938"/>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99" name="円/楕円 198">
            <a:extLst>
              <a:ext uri="{FF2B5EF4-FFF2-40B4-BE49-F238E27FC236}">
                <a16:creationId xmlns:a16="http://schemas.microsoft.com/office/drawing/2014/main" xmlns="" id="{3D8C45EA-7FCF-BD4C-A116-12ED73787AA9}"/>
              </a:ext>
            </a:extLst>
          </p:cNvPr>
          <p:cNvSpPr/>
          <p:nvPr/>
        </p:nvSpPr>
        <p:spPr>
          <a:xfrm>
            <a:off x="9083359" y="6245635"/>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6" name="円/楕円 205">
            <a:extLst>
              <a:ext uri="{FF2B5EF4-FFF2-40B4-BE49-F238E27FC236}">
                <a16:creationId xmlns:a16="http://schemas.microsoft.com/office/drawing/2014/main" xmlns="" id="{B5B9F785-D873-EB42-9E49-5BC5868E5CED}"/>
              </a:ext>
            </a:extLst>
          </p:cNvPr>
          <p:cNvSpPr/>
          <p:nvPr/>
        </p:nvSpPr>
        <p:spPr>
          <a:xfrm>
            <a:off x="8480545" y="4392907"/>
            <a:ext cx="1008112" cy="293565"/>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7" name="正方形/長方形 206">
            <a:extLst>
              <a:ext uri="{FF2B5EF4-FFF2-40B4-BE49-F238E27FC236}">
                <a16:creationId xmlns:a16="http://schemas.microsoft.com/office/drawing/2014/main" xmlns="" id="{3B0BEAA2-0179-CD45-B084-A601B09A3C8B}"/>
              </a:ext>
            </a:extLst>
          </p:cNvPr>
          <p:cNvSpPr/>
          <p:nvPr/>
        </p:nvSpPr>
        <p:spPr>
          <a:xfrm>
            <a:off x="9439701" y="4313231"/>
            <a:ext cx="2750059" cy="5347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ラインがある確率：高い</a:t>
            </a:r>
            <a:endParaRPr kumimoji="1" lang="ja-JP" altLang="en-US" dirty="0" err="1">
              <a:solidFill>
                <a:schemeClr val="tx1"/>
              </a:solidFill>
            </a:endParaRPr>
          </a:p>
        </p:txBody>
      </p:sp>
      <p:sp>
        <p:nvSpPr>
          <p:cNvPr id="209" name="円/楕円 208">
            <a:extLst>
              <a:ext uri="{FF2B5EF4-FFF2-40B4-BE49-F238E27FC236}">
                <a16:creationId xmlns:a16="http://schemas.microsoft.com/office/drawing/2014/main" xmlns="" id="{4043A3C6-0451-E847-824D-97FC8B74D63A}"/>
              </a:ext>
            </a:extLst>
          </p:cNvPr>
          <p:cNvSpPr/>
          <p:nvPr/>
        </p:nvSpPr>
        <p:spPr>
          <a:xfrm>
            <a:off x="8425812" y="3924387"/>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10" name="正方形/長方形 209">
            <a:extLst>
              <a:ext uri="{FF2B5EF4-FFF2-40B4-BE49-F238E27FC236}">
                <a16:creationId xmlns:a16="http://schemas.microsoft.com/office/drawing/2014/main" xmlns="" id="{AF0E1D55-E147-7840-8C29-FBDAA519967F}"/>
              </a:ext>
            </a:extLst>
          </p:cNvPr>
          <p:cNvSpPr/>
          <p:nvPr/>
        </p:nvSpPr>
        <p:spPr>
          <a:xfrm>
            <a:off x="9471871" y="3800671"/>
            <a:ext cx="2750059" cy="5347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ラインがある確率：低い</a:t>
            </a:r>
            <a:endParaRPr kumimoji="1" lang="ja-JP" altLang="en-US" dirty="0" err="1">
              <a:solidFill>
                <a:schemeClr val="tx1"/>
              </a:solidFill>
            </a:endParaRPr>
          </a:p>
        </p:txBody>
      </p:sp>
    </p:spTree>
    <p:extLst>
      <p:ext uri="{BB962C8B-B14F-4D97-AF65-F5344CB8AC3E}">
        <p14:creationId xmlns:p14="http://schemas.microsoft.com/office/powerpoint/2010/main" val="3327167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コネクタ 8">
            <a:extLst>
              <a:ext uri="{FF2B5EF4-FFF2-40B4-BE49-F238E27FC236}">
                <a16:creationId xmlns:a16="http://schemas.microsoft.com/office/drawing/2014/main" xmlns="" id="{317A667A-652D-CC4D-948A-DADB5093956C}"/>
              </a:ext>
            </a:extLst>
          </p:cNvPr>
          <p:cNvCxnSpPr/>
          <p:nvPr/>
        </p:nvCxnSpPr>
        <p:spPr>
          <a:xfrm>
            <a:off x="3026759" y="5521908"/>
            <a:ext cx="173223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0" name="直線コネクタ 9">
            <a:extLst>
              <a:ext uri="{FF2B5EF4-FFF2-40B4-BE49-F238E27FC236}">
                <a16:creationId xmlns:a16="http://schemas.microsoft.com/office/drawing/2014/main" xmlns="" id="{A0691C34-6CBA-DA4A-A80C-5E21D19E2C19}"/>
              </a:ext>
            </a:extLst>
          </p:cNvPr>
          <p:cNvCxnSpPr/>
          <p:nvPr/>
        </p:nvCxnSpPr>
        <p:spPr>
          <a:xfrm>
            <a:off x="3892876" y="4655791"/>
            <a:ext cx="0" cy="17322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円/楕円 10">
            <a:extLst>
              <a:ext uri="{FF2B5EF4-FFF2-40B4-BE49-F238E27FC236}">
                <a16:creationId xmlns:a16="http://schemas.microsoft.com/office/drawing/2014/main" xmlns="" id="{93DEDFBB-4FAD-B14A-B1D3-B1D112E5F621}"/>
              </a:ext>
            </a:extLst>
          </p:cNvPr>
          <p:cNvSpPr/>
          <p:nvPr/>
        </p:nvSpPr>
        <p:spPr>
          <a:xfrm>
            <a:off x="3856872" y="5485904"/>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xmlns="" id="{8AB00C15-D550-514A-95B6-3A8E317B99EF}"/>
              </a:ext>
            </a:extLst>
          </p:cNvPr>
          <p:cNvGrpSpPr/>
          <p:nvPr/>
        </p:nvGrpSpPr>
        <p:grpSpPr>
          <a:xfrm>
            <a:off x="5881370" y="2780928"/>
            <a:ext cx="1798806" cy="1512168"/>
            <a:chOff x="5881370" y="2780928"/>
            <a:chExt cx="1798806" cy="1512168"/>
          </a:xfrm>
        </p:grpSpPr>
        <p:sp>
          <p:nvSpPr>
            <p:cNvPr id="4" name="正方形/長方形 3">
              <a:extLst>
                <a:ext uri="{FF2B5EF4-FFF2-40B4-BE49-F238E27FC236}">
                  <a16:creationId xmlns:a16="http://schemas.microsoft.com/office/drawing/2014/main" xmlns="" id="{133CC658-FE42-EC42-8A9F-BC3D9162482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xmlns="" id="{1A6F3176-924E-8C4C-8C3F-B509A4AD9E34}"/>
                </a:ext>
              </a:extLst>
            </p:cNvPr>
            <p:cNvGrpSpPr/>
            <p:nvPr/>
          </p:nvGrpSpPr>
          <p:grpSpPr>
            <a:xfrm>
              <a:off x="6852084" y="3392996"/>
              <a:ext cx="288032" cy="288032"/>
              <a:chOff x="4024536" y="3216424"/>
              <a:chExt cx="3168353" cy="3168352"/>
            </a:xfrm>
          </p:grpSpPr>
          <p:sp>
            <p:nvSpPr>
              <p:cNvPr id="14" name="パイ 13">
                <a:extLst>
                  <a:ext uri="{FF2B5EF4-FFF2-40B4-BE49-F238E27FC236}">
                    <a16:creationId xmlns:a16="http://schemas.microsoft.com/office/drawing/2014/main" xmlns="" id="{16EEC2BE-7139-DF46-A632-75A8DB14BE3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パイ 14">
                <a:extLst>
                  <a:ext uri="{FF2B5EF4-FFF2-40B4-BE49-F238E27FC236}">
                    <a16:creationId xmlns:a16="http://schemas.microsoft.com/office/drawing/2014/main" xmlns="" id="{631F6278-DD17-4E44-8F7E-25B4D93DE77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パイ 15">
                <a:extLst>
                  <a:ext uri="{FF2B5EF4-FFF2-40B4-BE49-F238E27FC236}">
                    <a16:creationId xmlns:a16="http://schemas.microsoft.com/office/drawing/2014/main" xmlns="" id="{8D67AFEB-C0C9-4F49-9C72-2429200212B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7" name="角丸四角形 16">
              <a:extLst>
                <a:ext uri="{FF2B5EF4-FFF2-40B4-BE49-F238E27FC236}">
                  <a16:creationId xmlns:a16="http://schemas.microsoft.com/office/drawing/2014/main" xmlns="" id="{0DE2E62D-E8FD-0F45-955B-838F408408F1}"/>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a:extLst>
                <a:ext uri="{FF2B5EF4-FFF2-40B4-BE49-F238E27FC236}">
                  <a16:creationId xmlns:a16="http://schemas.microsoft.com/office/drawing/2014/main" xmlns="" id="{B511201C-6555-1147-9D77-F271924BA7B5}"/>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xmlns="" id="{1F645CCD-4D31-AF4E-9AD3-5162C1C78C00}"/>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62697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37B7E350-4F4E-A24E-8958-4CC4AB3B5872}"/>
              </a:ext>
            </a:extLst>
          </p:cNvPr>
          <p:cNvSpPr>
            <a:spLocks noGrp="1"/>
          </p:cNvSpPr>
          <p:nvPr>
            <p:ph type="ctrTitle"/>
          </p:nvPr>
        </p:nvSpPr>
        <p:spPr/>
        <p:txBody>
          <a:bodyPr/>
          <a:lstStyle/>
          <a:p>
            <a:r>
              <a:rPr kumimoji="1" lang="ja-JP" altLang="en-US"/>
              <a:t>ブロックビンゴ</a:t>
            </a:r>
            <a:r>
              <a:rPr kumimoji="1" lang="en-US" altLang="ja-JP" dirty="0"/>
              <a:t/>
            </a:r>
            <a:br>
              <a:rPr kumimoji="1" lang="en-US" altLang="ja-JP" dirty="0"/>
            </a:br>
            <a:r>
              <a:rPr kumimoji="1" lang="ja-JP" altLang="en-US"/>
              <a:t>シナリオ</a:t>
            </a:r>
          </a:p>
        </p:txBody>
      </p:sp>
    </p:spTree>
    <p:extLst>
      <p:ext uri="{BB962C8B-B14F-4D97-AF65-F5344CB8AC3E}">
        <p14:creationId xmlns:p14="http://schemas.microsoft.com/office/powerpoint/2010/main" val="1777737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xmlns="" id="{EB016F46-96FD-CD4A-83E9-DAD242967ADB}"/>
              </a:ext>
            </a:extLst>
          </p:cNvPr>
          <p:cNvPicPr>
            <a:picLocks noChangeAspect="1"/>
          </p:cNvPicPr>
          <p:nvPr/>
        </p:nvPicPr>
        <p:blipFill>
          <a:blip r:embed="rId2"/>
          <a:stretch>
            <a:fillRect/>
          </a:stretch>
        </p:blipFill>
        <p:spPr>
          <a:xfrm>
            <a:off x="2438400" y="1663700"/>
            <a:ext cx="7315200" cy="3530600"/>
          </a:xfrm>
          <a:prstGeom prst="rect">
            <a:avLst/>
          </a:prstGeom>
        </p:spPr>
      </p:pic>
      <p:sp>
        <p:nvSpPr>
          <p:cNvPr id="6" name="正方形/長方形 5">
            <a:extLst>
              <a:ext uri="{FF2B5EF4-FFF2-40B4-BE49-F238E27FC236}">
                <a16:creationId xmlns:a16="http://schemas.microsoft.com/office/drawing/2014/main" xmlns=""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ブロックビンゴエリア</a:t>
            </a:r>
          </a:p>
        </p:txBody>
      </p:sp>
    </p:spTree>
    <p:extLst>
      <p:ext uri="{BB962C8B-B14F-4D97-AF65-F5344CB8AC3E}">
        <p14:creationId xmlns:p14="http://schemas.microsoft.com/office/powerpoint/2010/main" val="3071513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xmlns=""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ブロックおよび数字カードの初期設置</a:t>
            </a:r>
          </a:p>
        </p:txBody>
      </p:sp>
      <p:pic>
        <p:nvPicPr>
          <p:cNvPr id="3" name="図 2">
            <a:extLst>
              <a:ext uri="{FF2B5EF4-FFF2-40B4-BE49-F238E27FC236}">
                <a16:creationId xmlns:a16="http://schemas.microsoft.com/office/drawing/2014/main" xmlns="" id="{2DF9FA65-09A7-2C43-99B0-16A6672A18E5}"/>
              </a:ext>
            </a:extLst>
          </p:cNvPr>
          <p:cNvPicPr>
            <a:picLocks noChangeAspect="1"/>
          </p:cNvPicPr>
          <p:nvPr/>
        </p:nvPicPr>
        <p:blipFill>
          <a:blip r:embed="rId2"/>
          <a:stretch>
            <a:fillRect/>
          </a:stretch>
        </p:blipFill>
        <p:spPr>
          <a:xfrm>
            <a:off x="32" y="476672"/>
            <a:ext cx="6600024" cy="2765148"/>
          </a:xfrm>
          <a:prstGeom prst="rect">
            <a:avLst/>
          </a:prstGeom>
        </p:spPr>
      </p:pic>
      <p:pic>
        <p:nvPicPr>
          <p:cNvPr id="4" name="図 3">
            <a:extLst>
              <a:ext uri="{FF2B5EF4-FFF2-40B4-BE49-F238E27FC236}">
                <a16:creationId xmlns:a16="http://schemas.microsoft.com/office/drawing/2014/main" xmlns="" id="{0AC919A2-1394-B944-A69A-B26385D3D659}"/>
              </a:ext>
            </a:extLst>
          </p:cNvPr>
          <p:cNvPicPr>
            <a:picLocks noChangeAspect="1"/>
          </p:cNvPicPr>
          <p:nvPr/>
        </p:nvPicPr>
        <p:blipFill>
          <a:blip r:embed="rId3"/>
          <a:stretch>
            <a:fillRect/>
          </a:stretch>
        </p:blipFill>
        <p:spPr>
          <a:xfrm>
            <a:off x="3359696" y="2996952"/>
            <a:ext cx="7924800" cy="3505200"/>
          </a:xfrm>
          <a:prstGeom prst="rect">
            <a:avLst/>
          </a:prstGeom>
        </p:spPr>
      </p:pic>
      <p:sp>
        <p:nvSpPr>
          <p:cNvPr id="5" name="正方形/長方形 4">
            <a:extLst>
              <a:ext uri="{FF2B5EF4-FFF2-40B4-BE49-F238E27FC236}">
                <a16:creationId xmlns:a16="http://schemas.microsoft.com/office/drawing/2014/main" xmlns="" id="{245D2EFC-1A47-EC4D-B048-66691A6962BF}"/>
              </a:ext>
            </a:extLst>
          </p:cNvPr>
          <p:cNvSpPr/>
          <p:nvPr/>
        </p:nvSpPr>
        <p:spPr>
          <a:xfrm>
            <a:off x="7032104" y="476672"/>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8</a:t>
            </a:r>
            <a:r>
              <a:rPr kumimoji="1" lang="ja-JP" altLang="en-US" sz="1200">
                <a:solidFill>
                  <a:schemeClr val="tx1"/>
                </a:solidFill>
              </a:rPr>
              <a:t>通</a:t>
            </a:r>
            <a:endParaRPr kumimoji="1" lang="ja-JP" altLang="en-US" sz="1200" dirty="0" err="1">
              <a:solidFill>
                <a:schemeClr val="tx1"/>
              </a:solidFill>
            </a:endParaRPr>
          </a:p>
        </p:txBody>
      </p:sp>
      <p:sp>
        <p:nvSpPr>
          <p:cNvPr id="7" name="正方形/長方形 6">
            <a:extLst>
              <a:ext uri="{FF2B5EF4-FFF2-40B4-BE49-F238E27FC236}">
                <a16:creationId xmlns:a16="http://schemas.microsoft.com/office/drawing/2014/main" xmlns="" id="{28F879F3-7BE6-514D-A4DB-01376B6700E8}"/>
              </a:ext>
            </a:extLst>
          </p:cNvPr>
          <p:cNvSpPr/>
          <p:nvPr/>
        </p:nvSpPr>
        <p:spPr>
          <a:xfrm>
            <a:off x="7032104" y="692696"/>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8</a:t>
            </a:r>
            <a:r>
              <a:rPr kumimoji="1" lang="ja-JP" altLang="en-US" sz="1200">
                <a:solidFill>
                  <a:schemeClr val="tx1"/>
                </a:solidFill>
              </a:rPr>
              <a:t>通</a:t>
            </a:r>
            <a:endParaRPr kumimoji="1" lang="ja-JP" altLang="en-US" sz="1200" dirty="0" err="1">
              <a:solidFill>
                <a:schemeClr val="tx1"/>
              </a:solidFill>
            </a:endParaRPr>
          </a:p>
        </p:txBody>
      </p:sp>
      <p:sp>
        <p:nvSpPr>
          <p:cNvPr id="8" name="正方形/長方形 7">
            <a:extLst>
              <a:ext uri="{FF2B5EF4-FFF2-40B4-BE49-F238E27FC236}">
                <a16:creationId xmlns:a16="http://schemas.microsoft.com/office/drawing/2014/main" xmlns="" id="{2A0B640F-6408-FA46-ADEE-C0B0EF08A169}"/>
              </a:ext>
            </a:extLst>
          </p:cNvPr>
          <p:cNvSpPr/>
          <p:nvPr/>
        </p:nvSpPr>
        <p:spPr>
          <a:xfrm>
            <a:off x="7032104" y="908720"/>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7</a:t>
            </a:r>
            <a:r>
              <a:rPr kumimoji="1" lang="ja-JP" altLang="en-US" sz="1200">
                <a:solidFill>
                  <a:schemeClr val="tx1"/>
                </a:solidFill>
              </a:rPr>
              <a:t>通</a:t>
            </a:r>
            <a:endParaRPr kumimoji="1" lang="ja-JP" altLang="en-US" sz="1200" dirty="0" err="1">
              <a:solidFill>
                <a:schemeClr val="tx1"/>
              </a:solidFill>
            </a:endParaRPr>
          </a:p>
        </p:txBody>
      </p:sp>
      <p:sp>
        <p:nvSpPr>
          <p:cNvPr id="9" name="正方形/長方形 8">
            <a:extLst>
              <a:ext uri="{FF2B5EF4-FFF2-40B4-BE49-F238E27FC236}">
                <a16:creationId xmlns:a16="http://schemas.microsoft.com/office/drawing/2014/main" xmlns="" id="{E5BD4552-58D4-ED49-9563-535DA36CD13A}"/>
              </a:ext>
            </a:extLst>
          </p:cNvPr>
          <p:cNvSpPr/>
          <p:nvPr/>
        </p:nvSpPr>
        <p:spPr>
          <a:xfrm>
            <a:off x="7032104" y="1772816"/>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200" dirty="0">
                <a:solidFill>
                  <a:schemeClr val="tx1"/>
                </a:solidFill>
              </a:rPr>
              <a:t>450</a:t>
            </a:r>
            <a:r>
              <a:rPr lang="ja-JP" altLang="en-US" sz="1200">
                <a:solidFill>
                  <a:schemeClr val="tx1"/>
                </a:solidFill>
              </a:rPr>
              <a:t>通</a:t>
            </a:r>
            <a:endParaRPr kumimoji="1" lang="ja-JP" altLang="en-US" sz="1200" dirty="0" err="1">
              <a:solidFill>
                <a:schemeClr val="tx1"/>
              </a:solidFill>
            </a:endParaRPr>
          </a:p>
        </p:txBody>
      </p:sp>
    </p:spTree>
    <p:extLst>
      <p:ext uri="{BB962C8B-B14F-4D97-AF65-F5344CB8AC3E}">
        <p14:creationId xmlns:p14="http://schemas.microsoft.com/office/powerpoint/2010/main" val="1373606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xmlns=""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ブロックの位置と色推定</a:t>
            </a:r>
          </a:p>
        </p:txBody>
      </p:sp>
      <p:sp>
        <p:nvSpPr>
          <p:cNvPr id="10" name="テキスト ボックス 9">
            <a:extLst>
              <a:ext uri="{FF2B5EF4-FFF2-40B4-BE49-F238E27FC236}">
                <a16:creationId xmlns:a16="http://schemas.microsoft.com/office/drawing/2014/main" xmlns="" id="{E602F9C8-FCE8-A848-9A64-0E906ACA5831}"/>
              </a:ext>
            </a:extLst>
          </p:cNvPr>
          <p:cNvSpPr txBox="1"/>
          <p:nvPr/>
        </p:nvSpPr>
        <p:spPr>
          <a:xfrm>
            <a:off x="335360" y="620688"/>
            <a:ext cx="6453931" cy="892552"/>
          </a:xfrm>
          <a:prstGeom prst="rect">
            <a:avLst/>
          </a:prstGeom>
          <a:noFill/>
        </p:spPr>
        <p:txBody>
          <a:bodyPr wrap="square" rtlCol="0">
            <a:spAutoFit/>
          </a:bodyPr>
          <a:lstStyle/>
          <a:p>
            <a:r>
              <a:rPr kumimoji="1" lang="ja-JP" altLang="en-US" sz="1200" u="sng" dirty="0">
                <a:latin typeface="+mn-ea"/>
              </a:rPr>
              <a:t>ブロックの色検出</a:t>
            </a:r>
            <a:endParaRPr kumimoji="1" lang="en-US" altLang="ja-JP" sz="1200" u="sng" dirty="0">
              <a:latin typeface="+mn-ea"/>
            </a:endParaRPr>
          </a:p>
          <a:p>
            <a:r>
              <a:rPr kumimoji="1" lang="ja-JP" altLang="en-US" sz="1000" dirty="0">
                <a:latin typeface="+mn-ea"/>
              </a:rPr>
              <a:t>ブロック置き場の色とブロックの色が混在することによりブロックの色を誤検出させないために、画像の差分によりブロックのみを抽出する。その平均色を取得することでブロックの色を検出する。</a:t>
            </a:r>
            <a:endParaRPr kumimoji="1" lang="en-US" altLang="ja-JP" sz="1000" dirty="0">
              <a:latin typeface="+mn-ea"/>
            </a:endParaRPr>
          </a:p>
          <a:p>
            <a:r>
              <a:rPr kumimoji="1" lang="ja-JP" altLang="en-US" sz="1000" dirty="0">
                <a:latin typeface="+mn-ea"/>
              </a:rPr>
              <a:t>画像の差分は、キャリブレーション時に撮影するブロックがない画像</a:t>
            </a:r>
            <a:r>
              <a:rPr kumimoji="1" lang="en-US" altLang="ja-JP" sz="1000" dirty="0">
                <a:latin typeface="+mn-ea"/>
              </a:rPr>
              <a:t>(OFF</a:t>
            </a:r>
            <a:r>
              <a:rPr kumimoji="1" lang="ja-JP" altLang="en-US" sz="1000" dirty="0">
                <a:latin typeface="+mn-ea"/>
              </a:rPr>
              <a:t>画像）と競技時にブロックが置かれた画像</a:t>
            </a:r>
            <a:r>
              <a:rPr kumimoji="1" lang="en-US" altLang="ja-JP" sz="1000" dirty="0">
                <a:latin typeface="+mn-ea"/>
              </a:rPr>
              <a:t>(ON</a:t>
            </a:r>
            <a:r>
              <a:rPr kumimoji="1" lang="ja-JP" altLang="en-US" sz="1000" dirty="0">
                <a:latin typeface="+mn-ea"/>
              </a:rPr>
              <a:t>画像</a:t>
            </a:r>
            <a:r>
              <a:rPr kumimoji="1" lang="en-US" altLang="ja-JP" sz="1000" dirty="0">
                <a:latin typeface="+mn-ea"/>
              </a:rPr>
              <a:t>)</a:t>
            </a:r>
            <a:r>
              <a:rPr kumimoji="1" lang="ja-JP" altLang="en-US" sz="1000" dirty="0">
                <a:latin typeface="+mn-ea"/>
              </a:rPr>
              <a:t>の</a:t>
            </a:r>
            <a:r>
              <a:rPr kumimoji="1" lang="en-US" altLang="ja-JP" sz="1000" dirty="0">
                <a:latin typeface="+mn-ea"/>
              </a:rPr>
              <a:t>2</a:t>
            </a:r>
            <a:r>
              <a:rPr kumimoji="1" lang="ja-JP" altLang="en-US" sz="1000" dirty="0">
                <a:latin typeface="+mn-ea"/>
              </a:rPr>
              <a:t>枚の背景差分から取得する。</a:t>
            </a:r>
            <a:endParaRPr kumimoji="1" lang="en-US" altLang="ja-JP" sz="1000" dirty="0">
              <a:latin typeface="+mn-ea"/>
            </a:endParaRPr>
          </a:p>
        </p:txBody>
      </p:sp>
      <p:pic>
        <p:nvPicPr>
          <p:cNvPr id="11" name="図 10">
            <a:extLst>
              <a:ext uri="{FF2B5EF4-FFF2-40B4-BE49-F238E27FC236}">
                <a16:creationId xmlns:a16="http://schemas.microsoft.com/office/drawing/2014/main" xmlns="" id="{EF05DB4A-5821-2141-B933-082123ADE74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5184" y="1768063"/>
            <a:ext cx="1419262" cy="1234878"/>
          </a:xfrm>
          <a:prstGeom prst="rect">
            <a:avLst/>
          </a:prstGeom>
        </p:spPr>
      </p:pic>
      <p:pic>
        <p:nvPicPr>
          <p:cNvPr id="12" name="図 11">
            <a:extLst>
              <a:ext uri="{FF2B5EF4-FFF2-40B4-BE49-F238E27FC236}">
                <a16:creationId xmlns:a16="http://schemas.microsoft.com/office/drawing/2014/main" xmlns="" id="{73BDABD0-A959-9E4C-9EB1-AD69F068C86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0684" y="1768063"/>
            <a:ext cx="1419262" cy="1223338"/>
          </a:xfrm>
          <a:prstGeom prst="rect">
            <a:avLst/>
          </a:prstGeom>
        </p:spPr>
      </p:pic>
      <p:pic>
        <p:nvPicPr>
          <p:cNvPr id="13" name="図 12">
            <a:extLst>
              <a:ext uri="{FF2B5EF4-FFF2-40B4-BE49-F238E27FC236}">
                <a16:creationId xmlns:a16="http://schemas.microsoft.com/office/drawing/2014/main" xmlns="" id="{461DEA8E-BDCF-6544-AB02-9C918A2E0E0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55521" y="1768063"/>
            <a:ext cx="1426254" cy="1246420"/>
          </a:xfrm>
          <a:prstGeom prst="rect">
            <a:avLst/>
          </a:prstGeom>
        </p:spPr>
      </p:pic>
      <p:sp>
        <p:nvSpPr>
          <p:cNvPr id="14" name="テキスト ボックス 13">
            <a:extLst>
              <a:ext uri="{FF2B5EF4-FFF2-40B4-BE49-F238E27FC236}">
                <a16:creationId xmlns:a16="http://schemas.microsoft.com/office/drawing/2014/main" xmlns="" id="{AF31A10B-A9D6-3147-8EAE-9BABE620EF6D}"/>
              </a:ext>
            </a:extLst>
          </p:cNvPr>
          <p:cNvSpPr txBox="1"/>
          <p:nvPr/>
        </p:nvSpPr>
        <p:spPr>
          <a:xfrm>
            <a:off x="884069" y="3014483"/>
            <a:ext cx="661492" cy="267687"/>
          </a:xfrm>
          <a:prstGeom prst="rect">
            <a:avLst/>
          </a:prstGeom>
          <a:noFill/>
        </p:spPr>
        <p:txBody>
          <a:bodyPr wrap="none" rtlCol="0">
            <a:spAutoFit/>
          </a:bodyPr>
          <a:lstStyle/>
          <a:p>
            <a:r>
              <a:rPr kumimoji="1" lang="en-US" altLang="ja-JP" sz="1200" dirty="0"/>
              <a:t>OFF</a:t>
            </a:r>
            <a:r>
              <a:rPr kumimoji="1" lang="ja-JP" altLang="en-US" sz="1200" dirty="0"/>
              <a:t>画像</a:t>
            </a:r>
          </a:p>
        </p:txBody>
      </p:sp>
      <p:sp>
        <p:nvSpPr>
          <p:cNvPr id="15" name="テキスト ボックス 14">
            <a:extLst>
              <a:ext uri="{FF2B5EF4-FFF2-40B4-BE49-F238E27FC236}">
                <a16:creationId xmlns:a16="http://schemas.microsoft.com/office/drawing/2014/main" xmlns="" id="{8EBFE20D-FA72-4049-A860-FA758DB5BF55}"/>
              </a:ext>
            </a:extLst>
          </p:cNvPr>
          <p:cNvSpPr txBox="1"/>
          <p:nvPr/>
        </p:nvSpPr>
        <p:spPr>
          <a:xfrm>
            <a:off x="2838522" y="3020007"/>
            <a:ext cx="624038" cy="267687"/>
          </a:xfrm>
          <a:prstGeom prst="rect">
            <a:avLst/>
          </a:prstGeom>
          <a:noFill/>
        </p:spPr>
        <p:txBody>
          <a:bodyPr wrap="none" rtlCol="0">
            <a:spAutoFit/>
          </a:bodyPr>
          <a:lstStyle/>
          <a:p>
            <a:r>
              <a:rPr kumimoji="1" lang="en-US" altLang="ja-JP" sz="1200" dirty="0"/>
              <a:t>ON</a:t>
            </a:r>
            <a:r>
              <a:rPr kumimoji="1" lang="ja-JP" altLang="en-US" sz="1200" dirty="0"/>
              <a:t>画像</a:t>
            </a:r>
          </a:p>
        </p:txBody>
      </p:sp>
      <p:sp>
        <p:nvSpPr>
          <p:cNvPr id="16" name="テキスト ボックス 15">
            <a:extLst>
              <a:ext uri="{FF2B5EF4-FFF2-40B4-BE49-F238E27FC236}">
                <a16:creationId xmlns:a16="http://schemas.microsoft.com/office/drawing/2014/main" xmlns="" id="{46DF90FD-256C-C945-876B-A1254C63B395}"/>
              </a:ext>
            </a:extLst>
          </p:cNvPr>
          <p:cNvSpPr txBox="1"/>
          <p:nvPr/>
        </p:nvSpPr>
        <p:spPr>
          <a:xfrm>
            <a:off x="5156629" y="3068417"/>
            <a:ext cx="719113" cy="267687"/>
          </a:xfrm>
          <a:prstGeom prst="rect">
            <a:avLst/>
          </a:prstGeom>
          <a:noFill/>
        </p:spPr>
        <p:txBody>
          <a:bodyPr wrap="none" rtlCol="0">
            <a:spAutoFit/>
          </a:bodyPr>
          <a:lstStyle/>
          <a:p>
            <a:r>
              <a:rPr kumimoji="1" lang="ja-JP" altLang="en-US" sz="1200" dirty="0"/>
              <a:t>差分画像</a:t>
            </a:r>
          </a:p>
        </p:txBody>
      </p:sp>
      <p:pic>
        <p:nvPicPr>
          <p:cNvPr id="2" name="図 1">
            <a:extLst>
              <a:ext uri="{FF2B5EF4-FFF2-40B4-BE49-F238E27FC236}">
                <a16:creationId xmlns:a16="http://schemas.microsoft.com/office/drawing/2014/main" xmlns="" id="{A5161613-4649-984F-B377-8E649D3E29E7}"/>
              </a:ext>
            </a:extLst>
          </p:cNvPr>
          <p:cNvPicPr>
            <a:picLocks noChangeAspect="1"/>
          </p:cNvPicPr>
          <p:nvPr/>
        </p:nvPicPr>
        <p:blipFill>
          <a:blip r:embed="rId5"/>
          <a:stretch>
            <a:fillRect/>
          </a:stretch>
        </p:blipFill>
        <p:spPr>
          <a:xfrm>
            <a:off x="6909950" y="448235"/>
            <a:ext cx="5296835" cy="4133290"/>
          </a:xfrm>
          <a:prstGeom prst="rect">
            <a:avLst/>
          </a:prstGeom>
        </p:spPr>
      </p:pic>
      <p:pic>
        <p:nvPicPr>
          <p:cNvPr id="17" name="図 16">
            <a:extLst>
              <a:ext uri="{FF2B5EF4-FFF2-40B4-BE49-F238E27FC236}">
                <a16:creationId xmlns:a16="http://schemas.microsoft.com/office/drawing/2014/main" xmlns="" id="{DF26F503-E993-F347-962C-7592BFF57DF5}"/>
              </a:ext>
            </a:extLst>
          </p:cNvPr>
          <p:cNvPicPr>
            <a:picLocks noChangeAspect="1"/>
          </p:cNvPicPr>
          <p:nvPr/>
        </p:nvPicPr>
        <p:blipFill>
          <a:blip r:embed="rId6"/>
          <a:stretch>
            <a:fillRect/>
          </a:stretch>
        </p:blipFill>
        <p:spPr>
          <a:xfrm>
            <a:off x="-102648" y="4577497"/>
            <a:ext cx="8430895" cy="2278620"/>
          </a:xfrm>
          <a:prstGeom prst="rect">
            <a:avLst/>
          </a:prstGeom>
        </p:spPr>
      </p:pic>
    </p:spTree>
    <p:extLst>
      <p:ext uri="{BB962C8B-B14F-4D97-AF65-F5344CB8AC3E}">
        <p14:creationId xmlns:p14="http://schemas.microsoft.com/office/powerpoint/2010/main" val="1228739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xmlns=""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ブロックの位置と色推定</a:t>
            </a:r>
          </a:p>
        </p:txBody>
      </p:sp>
      <p:pic>
        <p:nvPicPr>
          <p:cNvPr id="3" name="図 2">
            <a:extLst>
              <a:ext uri="{FF2B5EF4-FFF2-40B4-BE49-F238E27FC236}">
                <a16:creationId xmlns:a16="http://schemas.microsoft.com/office/drawing/2014/main" xmlns="" id="{1EBBC006-C0D0-2F49-B595-032464130031}"/>
              </a:ext>
            </a:extLst>
          </p:cNvPr>
          <p:cNvPicPr>
            <a:picLocks noChangeAspect="1"/>
          </p:cNvPicPr>
          <p:nvPr/>
        </p:nvPicPr>
        <p:blipFill>
          <a:blip r:embed="rId2"/>
          <a:stretch>
            <a:fillRect/>
          </a:stretch>
        </p:blipFill>
        <p:spPr>
          <a:xfrm>
            <a:off x="0" y="448235"/>
            <a:ext cx="6993418" cy="6409765"/>
          </a:xfrm>
          <a:prstGeom prst="rect">
            <a:avLst/>
          </a:prstGeom>
        </p:spPr>
      </p:pic>
    </p:spTree>
    <p:extLst>
      <p:ext uri="{BB962C8B-B14F-4D97-AF65-F5344CB8AC3E}">
        <p14:creationId xmlns:p14="http://schemas.microsoft.com/office/powerpoint/2010/main" val="3464037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xmlns="" id="{F973855A-FA6D-7341-A87B-1F272D581867}"/>
              </a:ext>
            </a:extLst>
          </p:cNvPr>
          <p:cNvGrpSpPr/>
          <p:nvPr/>
        </p:nvGrpSpPr>
        <p:grpSpPr>
          <a:xfrm>
            <a:off x="839416" y="1772816"/>
            <a:ext cx="4392488" cy="4392488"/>
            <a:chOff x="4799856" y="2276872"/>
            <a:chExt cx="4320480" cy="4320480"/>
          </a:xfrm>
        </p:grpSpPr>
        <p:sp>
          <p:nvSpPr>
            <p:cNvPr id="5" name="正方形/長方形 4">
              <a:extLst>
                <a:ext uri="{FF2B5EF4-FFF2-40B4-BE49-F238E27FC236}">
                  <a16:creationId xmlns:a16="http://schemas.microsoft.com/office/drawing/2014/main" xmlns="" id="{5FA0E24B-3B13-C040-B471-23BB4A307255}"/>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6" name="円/楕円 5">
              <a:extLst>
                <a:ext uri="{FF2B5EF4-FFF2-40B4-BE49-F238E27FC236}">
                  <a16:creationId xmlns:a16="http://schemas.microsoft.com/office/drawing/2014/main" xmlns="" id="{F4DCCD8B-86E4-7D43-8157-EAC3E32C9D4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7" name="円/楕円 6">
              <a:extLst>
                <a:ext uri="{FF2B5EF4-FFF2-40B4-BE49-F238E27FC236}">
                  <a16:creationId xmlns:a16="http://schemas.microsoft.com/office/drawing/2014/main" xmlns="" id="{98DC3EF4-29AC-2A4D-96A1-AF91D0A1E9AA}"/>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xmlns="" id="{07ED6C84-349A-364B-B2F8-2FA5C50888D8}"/>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9" name="円/楕円 8">
              <a:extLst>
                <a:ext uri="{FF2B5EF4-FFF2-40B4-BE49-F238E27FC236}">
                  <a16:creationId xmlns:a16="http://schemas.microsoft.com/office/drawing/2014/main" xmlns="" id="{8A2C6C85-196A-AC4D-B9E0-2EDEA81828F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 name="円/楕円 9">
              <a:extLst>
                <a:ext uri="{FF2B5EF4-FFF2-40B4-BE49-F238E27FC236}">
                  <a16:creationId xmlns:a16="http://schemas.microsoft.com/office/drawing/2014/main" xmlns="" id="{AA9F5257-8232-9043-BEBD-1E63C5366FF2}"/>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xmlns="" id="{A03A9283-F54A-0944-A06A-76E27BC28C26}"/>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2" name="円/楕円 11">
              <a:extLst>
                <a:ext uri="{FF2B5EF4-FFF2-40B4-BE49-F238E27FC236}">
                  <a16:creationId xmlns:a16="http://schemas.microsoft.com/office/drawing/2014/main" xmlns="" id="{1FB4A293-CC6E-0046-BE3F-A4F4D5002D7E}"/>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 name="円/楕円 12">
              <a:extLst>
                <a:ext uri="{FF2B5EF4-FFF2-40B4-BE49-F238E27FC236}">
                  <a16:creationId xmlns:a16="http://schemas.microsoft.com/office/drawing/2014/main" xmlns="" id="{C1EBE0F6-76F3-9249-BCA7-20E09BE256A8}"/>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 name="円/楕円 13">
              <a:extLst>
                <a:ext uri="{FF2B5EF4-FFF2-40B4-BE49-F238E27FC236}">
                  <a16:creationId xmlns:a16="http://schemas.microsoft.com/office/drawing/2014/main" xmlns="" id="{9A66EC38-A61E-454C-80F9-BE9990E25C33}"/>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xmlns="" id="{6F489350-A966-A94A-BEAE-6649336F2BED}"/>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6" name="円/楕円 15">
              <a:extLst>
                <a:ext uri="{FF2B5EF4-FFF2-40B4-BE49-F238E27FC236}">
                  <a16:creationId xmlns:a16="http://schemas.microsoft.com/office/drawing/2014/main" xmlns="" id="{77D0A957-9874-B146-80C2-98AF5514D8EE}"/>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 name="円/楕円 16">
              <a:extLst>
                <a:ext uri="{FF2B5EF4-FFF2-40B4-BE49-F238E27FC236}">
                  <a16:creationId xmlns:a16="http://schemas.microsoft.com/office/drawing/2014/main" xmlns="" id="{D84A9801-3DE4-0A40-B96C-EF59DA4D37B9}"/>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 name="円/楕円 17">
              <a:extLst>
                <a:ext uri="{FF2B5EF4-FFF2-40B4-BE49-F238E27FC236}">
                  <a16:creationId xmlns:a16="http://schemas.microsoft.com/office/drawing/2014/main" xmlns="" id="{8CD96430-0658-9949-B055-54236EA535CB}"/>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xmlns="" id="{85244AFA-9DC8-7E47-8B55-898135986978}"/>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20" name="円/楕円 19">
              <a:extLst>
                <a:ext uri="{FF2B5EF4-FFF2-40B4-BE49-F238E27FC236}">
                  <a16:creationId xmlns:a16="http://schemas.microsoft.com/office/drawing/2014/main" xmlns="" id="{83988B29-AC24-4B4C-997A-32B32280BA6D}"/>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1" name="円/楕円 20">
              <a:extLst>
                <a:ext uri="{FF2B5EF4-FFF2-40B4-BE49-F238E27FC236}">
                  <a16:creationId xmlns:a16="http://schemas.microsoft.com/office/drawing/2014/main" xmlns="" id="{64762A4E-0C44-9A4C-9150-763437E48B67}"/>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2" name="円/楕円 21">
              <a:extLst>
                <a:ext uri="{FF2B5EF4-FFF2-40B4-BE49-F238E27FC236}">
                  <a16:creationId xmlns:a16="http://schemas.microsoft.com/office/drawing/2014/main" xmlns="" id="{17E1F74C-4E7D-7E4A-B7FE-7638A4D0C229}"/>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3" name="正方形/長方形 22">
              <a:extLst>
                <a:ext uri="{FF2B5EF4-FFF2-40B4-BE49-F238E27FC236}">
                  <a16:creationId xmlns:a16="http://schemas.microsoft.com/office/drawing/2014/main" xmlns="" id="{449C9A24-2C48-1440-A69A-9851E2F8AF8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24" name="円/楕円 23">
              <a:extLst>
                <a:ext uri="{FF2B5EF4-FFF2-40B4-BE49-F238E27FC236}">
                  <a16:creationId xmlns:a16="http://schemas.microsoft.com/office/drawing/2014/main" xmlns="" id="{37575028-742B-A64B-8B99-842724EB20E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5" name="円/楕円 24">
              <a:extLst>
                <a:ext uri="{FF2B5EF4-FFF2-40B4-BE49-F238E27FC236}">
                  <a16:creationId xmlns:a16="http://schemas.microsoft.com/office/drawing/2014/main" xmlns="" id="{89990EDA-38C1-3747-B920-8CEF26A1E490}"/>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6" name="正方形/長方形 25">
              <a:extLst>
                <a:ext uri="{FF2B5EF4-FFF2-40B4-BE49-F238E27FC236}">
                  <a16:creationId xmlns:a16="http://schemas.microsoft.com/office/drawing/2014/main" xmlns="" id="{58A2ABFE-3584-2D42-9319-15A7C3FF2008}"/>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27" name="円/楕円 26">
              <a:extLst>
                <a:ext uri="{FF2B5EF4-FFF2-40B4-BE49-F238E27FC236}">
                  <a16:creationId xmlns:a16="http://schemas.microsoft.com/office/drawing/2014/main" xmlns="" id="{FA9B353C-0D1D-BE4A-928D-B8C0F5DD7AB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8" name="円/楕円 27">
              <a:extLst>
                <a:ext uri="{FF2B5EF4-FFF2-40B4-BE49-F238E27FC236}">
                  <a16:creationId xmlns:a16="http://schemas.microsoft.com/office/drawing/2014/main" xmlns="" id="{981F88F5-AEF5-4C43-A334-D839924B1CA6}"/>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9" name="正方形/長方形 28">
              <a:extLst>
                <a:ext uri="{FF2B5EF4-FFF2-40B4-BE49-F238E27FC236}">
                  <a16:creationId xmlns:a16="http://schemas.microsoft.com/office/drawing/2014/main" xmlns="" id="{F98DF593-0B25-EC45-8616-E9E695181563}"/>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30" name="円/楕円 29">
              <a:extLst>
                <a:ext uri="{FF2B5EF4-FFF2-40B4-BE49-F238E27FC236}">
                  <a16:creationId xmlns:a16="http://schemas.microsoft.com/office/drawing/2014/main" xmlns="" id="{D284A20F-C5BE-1B4F-87DD-14388F4A9568}"/>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1" name="円/楕円 30">
              <a:extLst>
                <a:ext uri="{FF2B5EF4-FFF2-40B4-BE49-F238E27FC236}">
                  <a16:creationId xmlns:a16="http://schemas.microsoft.com/office/drawing/2014/main" xmlns="" id="{93BA2F9F-5F1C-714F-89A9-4B65A725879E}"/>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2" name="円/楕円 31">
              <a:extLst>
                <a:ext uri="{FF2B5EF4-FFF2-40B4-BE49-F238E27FC236}">
                  <a16:creationId xmlns:a16="http://schemas.microsoft.com/office/drawing/2014/main" xmlns="" id="{3729D977-BF84-D842-A8BF-76D1EBDB07B1}"/>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3" name="円/楕円 32">
              <a:extLst>
                <a:ext uri="{FF2B5EF4-FFF2-40B4-BE49-F238E27FC236}">
                  <a16:creationId xmlns:a16="http://schemas.microsoft.com/office/drawing/2014/main" xmlns="" id="{C2600A39-4E56-484D-99FC-F925D5B44B35}"/>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4" name="円/楕円 33">
              <a:extLst>
                <a:ext uri="{FF2B5EF4-FFF2-40B4-BE49-F238E27FC236}">
                  <a16:creationId xmlns:a16="http://schemas.microsoft.com/office/drawing/2014/main" xmlns="" id="{9E2B0872-7DE1-AC49-8448-CFAFB81FBBF6}"/>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5" name="円/楕円 34">
              <a:extLst>
                <a:ext uri="{FF2B5EF4-FFF2-40B4-BE49-F238E27FC236}">
                  <a16:creationId xmlns:a16="http://schemas.microsoft.com/office/drawing/2014/main" xmlns="" id="{B06208A7-ACFB-964A-BA92-ACF6C5445588}"/>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6" name="円/楕円 35">
              <a:extLst>
                <a:ext uri="{FF2B5EF4-FFF2-40B4-BE49-F238E27FC236}">
                  <a16:creationId xmlns:a16="http://schemas.microsoft.com/office/drawing/2014/main" xmlns="" id="{05AF8A5A-D29A-944E-ACDA-B68B200C6BF2}"/>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37" name="円/楕円 36">
            <a:extLst>
              <a:ext uri="{FF2B5EF4-FFF2-40B4-BE49-F238E27FC236}">
                <a16:creationId xmlns:a16="http://schemas.microsoft.com/office/drawing/2014/main" xmlns="" id="{D9C62284-E67D-5B4C-B10A-0F32A4DB3826}"/>
              </a:ext>
            </a:extLst>
          </p:cNvPr>
          <p:cNvSpPr/>
          <p:nvPr/>
        </p:nvSpPr>
        <p:spPr>
          <a:xfrm>
            <a:off x="5825970"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grpSp>
        <p:nvGrpSpPr>
          <p:cNvPr id="57" name="グループ化 56">
            <a:extLst>
              <a:ext uri="{FF2B5EF4-FFF2-40B4-BE49-F238E27FC236}">
                <a16:creationId xmlns:a16="http://schemas.microsoft.com/office/drawing/2014/main" xmlns="" id="{4228E4E7-BCF6-224E-8CE8-F8A1C398D61A}"/>
              </a:ext>
            </a:extLst>
          </p:cNvPr>
          <p:cNvGrpSpPr/>
          <p:nvPr/>
        </p:nvGrpSpPr>
        <p:grpSpPr>
          <a:xfrm>
            <a:off x="6096000" y="4437112"/>
            <a:ext cx="5184576" cy="1728192"/>
            <a:chOff x="6096000" y="4437112"/>
            <a:chExt cx="5184576" cy="1728192"/>
          </a:xfrm>
        </p:grpSpPr>
        <p:grpSp>
          <p:nvGrpSpPr>
            <p:cNvPr id="48" name="グループ化 47">
              <a:extLst>
                <a:ext uri="{FF2B5EF4-FFF2-40B4-BE49-F238E27FC236}">
                  <a16:creationId xmlns:a16="http://schemas.microsoft.com/office/drawing/2014/main" xmlns="" id="{8132E8BA-229B-4D47-9BBD-0202ED4B934E}"/>
                </a:ext>
              </a:extLst>
            </p:cNvPr>
            <p:cNvGrpSpPr/>
            <p:nvPr/>
          </p:nvGrpSpPr>
          <p:grpSpPr>
            <a:xfrm>
              <a:off x="6096000" y="4437112"/>
              <a:ext cx="1728192" cy="1728192"/>
              <a:chOff x="6096000" y="4437112"/>
              <a:chExt cx="1728192" cy="1728192"/>
            </a:xfrm>
          </p:grpSpPr>
          <p:sp>
            <p:nvSpPr>
              <p:cNvPr id="39" name="正方形/長方形 38">
                <a:extLst>
                  <a:ext uri="{FF2B5EF4-FFF2-40B4-BE49-F238E27FC236}">
                    <a16:creationId xmlns:a16="http://schemas.microsoft.com/office/drawing/2014/main" xmlns="" id="{D737F0FC-AD6B-A640-8144-C9BE6175CA9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44" name="直線コネクタ 43">
                <a:extLst>
                  <a:ext uri="{FF2B5EF4-FFF2-40B4-BE49-F238E27FC236}">
                    <a16:creationId xmlns:a16="http://schemas.microsoft.com/office/drawing/2014/main" xmlns="" id="{CA4872BB-B26B-E74A-8D97-EFBD8FD761F2}"/>
                  </a:ext>
                </a:extLst>
              </p:cNvPr>
              <p:cNvCxnSpPr>
                <a:stCxn id="39" idx="1"/>
                <a:endCxn id="39"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xmlns="" id="{BBA0619A-8DCA-C146-B3FF-B5C51F2A1136}"/>
                  </a:ext>
                </a:extLst>
              </p:cNvPr>
              <p:cNvCxnSpPr>
                <a:cxnSpLocks/>
                <a:stCxn id="39" idx="2"/>
                <a:endCxn id="39"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グループ化 48">
              <a:extLst>
                <a:ext uri="{FF2B5EF4-FFF2-40B4-BE49-F238E27FC236}">
                  <a16:creationId xmlns:a16="http://schemas.microsoft.com/office/drawing/2014/main" xmlns="" id="{91B698DB-48B3-8B4C-8AD9-19F26084AD72}"/>
                </a:ext>
              </a:extLst>
            </p:cNvPr>
            <p:cNvGrpSpPr/>
            <p:nvPr/>
          </p:nvGrpSpPr>
          <p:grpSpPr>
            <a:xfrm>
              <a:off x="7824192" y="4437112"/>
              <a:ext cx="1728192" cy="1728192"/>
              <a:chOff x="6096000" y="4437112"/>
              <a:chExt cx="1728192" cy="1728192"/>
            </a:xfrm>
          </p:grpSpPr>
          <p:sp>
            <p:nvSpPr>
              <p:cNvPr id="50" name="正方形/長方形 49">
                <a:extLst>
                  <a:ext uri="{FF2B5EF4-FFF2-40B4-BE49-F238E27FC236}">
                    <a16:creationId xmlns:a16="http://schemas.microsoft.com/office/drawing/2014/main" xmlns="" id="{9D1E20BA-2DE6-8A4A-B12B-E44CB9E94478}"/>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51" name="直線コネクタ 50">
                <a:extLst>
                  <a:ext uri="{FF2B5EF4-FFF2-40B4-BE49-F238E27FC236}">
                    <a16:creationId xmlns:a16="http://schemas.microsoft.com/office/drawing/2014/main" xmlns="" id="{6664CB65-B43A-F847-B3B1-FFA9556A9EA0}"/>
                  </a:ext>
                </a:extLst>
              </p:cNvPr>
              <p:cNvCxnSpPr>
                <a:stCxn id="50" idx="1"/>
                <a:endCxn id="50"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xmlns="" id="{49656A5E-4ED2-314C-9C4D-E615DBB7E059}"/>
                  </a:ext>
                </a:extLst>
              </p:cNvPr>
              <p:cNvCxnSpPr>
                <a:cxnSpLocks/>
                <a:stCxn id="50" idx="2"/>
                <a:endCxn id="50"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3" name="グループ化 52">
              <a:extLst>
                <a:ext uri="{FF2B5EF4-FFF2-40B4-BE49-F238E27FC236}">
                  <a16:creationId xmlns:a16="http://schemas.microsoft.com/office/drawing/2014/main" xmlns="" id="{94413A8B-853B-1345-8185-9C667216F501}"/>
                </a:ext>
              </a:extLst>
            </p:cNvPr>
            <p:cNvGrpSpPr/>
            <p:nvPr/>
          </p:nvGrpSpPr>
          <p:grpSpPr>
            <a:xfrm>
              <a:off x="9552384" y="4437112"/>
              <a:ext cx="1728192" cy="1728192"/>
              <a:chOff x="6096000" y="4437112"/>
              <a:chExt cx="1728192" cy="1728192"/>
            </a:xfrm>
          </p:grpSpPr>
          <p:sp>
            <p:nvSpPr>
              <p:cNvPr id="54" name="正方形/長方形 53">
                <a:extLst>
                  <a:ext uri="{FF2B5EF4-FFF2-40B4-BE49-F238E27FC236}">
                    <a16:creationId xmlns:a16="http://schemas.microsoft.com/office/drawing/2014/main" xmlns="" id="{B186B3DC-2425-394E-932D-3C9BDD425F81}"/>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55" name="直線コネクタ 54">
                <a:extLst>
                  <a:ext uri="{FF2B5EF4-FFF2-40B4-BE49-F238E27FC236}">
                    <a16:creationId xmlns:a16="http://schemas.microsoft.com/office/drawing/2014/main" xmlns="" id="{5DB55745-B98C-7144-A91C-1792AC5B260B}"/>
                  </a:ext>
                </a:extLst>
              </p:cNvPr>
              <p:cNvCxnSpPr>
                <a:stCxn id="54" idx="1"/>
                <a:endCxn id="54"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xmlns="" id="{5435F255-94B4-0E46-9DDA-529FA6AB7948}"/>
                  </a:ext>
                </a:extLst>
              </p:cNvPr>
              <p:cNvCxnSpPr>
                <a:cxnSpLocks/>
                <a:stCxn id="54" idx="2"/>
                <a:endCxn id="54"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58" name="グループ化 57">
            <a:extLst>
              <a:ext uri="{FF2B5EF4-FFF2-40B4-BE49-F238E27FC236}">
                <a16:creationId xmlns:a16="http://schemas.microsoft.com/office/drawing/2014/main" xmlns="" id="{5E44D813-F5DB-F140-BDCE-8E852DC98F0B}"/>
              </a:ext>
            </a:extLst>
          </p:cNvPr>
          <p:cNvGrpSpPr/>
          <p:nvPr/>
        </p:nvGrpSpPr>
        <p:grpSpPr>
          <a:xfrm>
            <a:off x="6096000" y="2708920"/>
            <a:ext cx="5184576" cy="1728192"/>
            <a:chOff x="6096000" y="4437112"/>
            <a:chExt cx="5184576" cy="1728192"/>
          </a:xfrm>
        </p:grpSpPr>
        <p:grpSp>
          <p:nvGrpSpPr>
            <p:cNvPr id="59" name="グループ化 58">
              <a:extLst>
                <a:ext uri="{FF2B5EF4-FFF2-40B4-BE49-F238E27FC236}">
                  <a16:creationId xmlns:a16="http://schemas.microsoft.com/office/drawing/2014/main" xmlns="" id="{41AA52C7-F3DF-B041-926C-3D85E01C5A24}"/>
                </a:ext>
              </a:extLst>
            </p:cNvPr>
            <p:cNvGrpSpPr/>
            <p:nvPr/>
          </p:nvGrpSpPr>
          <p:grpSpPr>
            <a:xfrm>
              <a:off x="6096000" y="4437112"/>
              <a:ext cx="1728192" cy="1728192"/>
              <a:chOff x="6096000" y="4437112"/>
              <a:chExt cx="1728192" cy="1728192"/>
            </a:xfrm>
          </p:grpSpPr>
          <p:sp>
            <p:nvSpPr>
              <p:cNvPr id="68" name="正方形/長方形 67">
                <a:extLst>
                  <a:ext uri="{FF2B5EF4-FFF2-40B4-BE49-F238E27FC236}">
                    <a16:creationId xmlns:a16="http://schemas.microsoft.com/office/drawing/2014/main" xmlns="" id="{5D586C79-BD99-8144-905B-623BA1CAF504}"/>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9" name="直線コネクタ 68">
                <a:extLst>
                  <a:ext uri="{FF2B5EF4-FFF2-40B4-BE49-F238E27FC236}">
                    <a16:creationId xmlns:a16="http://schemas.microsoft.com/office/drawing/2014/main" xmlns="" id="{F66FEFE7-19A5-B740-8708-753A5637A316}"/>
                  </a:ext>
                </a:extLst>
              </p:cNvPr>
              <p:cNvCxnSpPr>
                <a:stCxn id="68" idx="1"/>
                <a:endCxn id="68"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xmlns="" id="{08ED49D4-9A52-AB4C-A7D7-3BE5D51284A0}"/>
                  </a:ext>
                </a:extLst>
              </p:cNvPr>
              <p:cNvCxnSpPr>
                <a:cxnSpLocks/>
                <a:stCxn id="68" idx="2"/>
                <a:endCxn id="68"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0" name="グループ化 59">
              <a:extLst>
                <a:ext uri="{FF2B5EF4-FFF2-40B4-BE49-F238E27FC236}">
                  <a16:creationId xmlns:a16="http://schemas.microsoft.com/office/drawing/2014/main" xmlns="" id="{F6CA7107-C2D3-5C46-B1DA-187F87D9736C}"/>
                </a:ext>
              </a:extLst>
            </p:cNvPr>
            <p:cNvGrpSpPr/>
            <p:nvPr/>
          </p:nvGrpSpPr>
          <p:grpSpPr>
            <a:xfrm>
              <a:off x="7824192" y="4437112"/>
              <a:ext cx="1728192" cy="1728192"/>
              <a:chOff x="6096000" y="4437112"/>
              <a:chExt cx="1728192" cy="1728192"/>
            </a:xfrm>
          </p:grpSpPr>
          <p:sp>
            <p:nvSpPr>
              <p:cNvPr id="65" name="正方形/長方形 64">
                <a:extLst>
                  <a:ext uri="{FF2B5EF4-FFF2-40B4-BE49-F238E27FC236}">
                    <a16:creationId xmlns:a16="http://schemas.microsoft.com/office/drawing/2014/main" xmlns="" id="{151C7C59-ED5E-CE47-A7C9-35D5AA39C551}"/>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6" name="直線コネクタ 65">
                <a:extLst>
                  <a:ext uri="{FF2B5EF4-FFF2-40B4-BE49-F238E27FC236}">
                    <a16:creationId xmlns:a16="http://schemas.microsoft.com/office/drawing/2014/main" xmlns="" id="{07EC63D7-4296-8742-88C3-431496FB2133}"/>
                  </a:ext>
                </a:extLst>
              </p:cNvPr>
              <p:cNvCxnSpPr>
                <a:stCxn id="65" idx="1"/>
                <a:endCxn id="65"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xmlns="" id="{AAD968D8-3F16-334D-BF01-213FD6517018}"/>
                  </a:ext>
                </a:extLst>
              </p:cNvPr>
              <p:cNvCxnSpPr>
                <a:cxnSpLocks/>
                <a:stCxn id="65" idx="2"/>
                <a:endCxn id="65"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1" name="グループ化 60">
              <a:extLst>
                <a:ext uri="{FF2B5EF4-FFF2-40B4-BE49-F238E27FC236}">
                  <a16:creationId xmlns:a16="http://schemas.microsoft.com/office/drawing/2014/main" xmlns="" id="{1D6DA873-0D9B-484A-89F8-D7E72A2E6C90}"/>
                </a:ext>
              </a:extLst>
            </p:cNvPr>
            <p:cNvGrpSpPr/>
            <p:nvPr/>
          </p:nvGrpSpPr>
          <p:grpSpPr>
            <a:xfrm>
              <a:off x="9552384" y="4437112"/>
              <a:ext cx="1728192" cy="1728192"/>
              <a:chOff x="6096000" y="4437112"/>
              <a:chExt cx="1728192" cy="1728192"/>
            </a:xfrm>
          </p:grpSpPr>
          <p:sp>
            <p:nvSpPr>
              <p:cNvPr id="62" name="正方形/長方形 61">
                <a:extLst>
                  <a:ext uri="{FF2B5EF4-FFF2-40B4-BE49-F238E27FC236}">
                    <a16:creationId xmlns:a16="http://schemas.microsoft.com/office/drawing/2014/main" xmlns="" id="{ADE4E70C-CC68-EA4E-966F-8D013898B0A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3" name="直線コネクタ 62">
                <a:extLst>
                  <a:ext uri="{FF2B5EF4-FFF2-40B4-BE49-F238E27FC236}">
                    <a16:creationId xmlns:a16="http://schemas.microsoft.com/office/drawing/2014/main" xmlns="" id="{29597643-CBA5-7245-A60F-1BE1AA13339B}"/>
                  </a:ext>
                </a:extLst>
              </p:cNvPr>
              <p:cNvCxnSpPr>
                <a:stCxn id="62" idx="1"/>
                <a:endCxn id="62"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xmlns="" id="{AE690D81-624E-4D48-9956-8EF647C8FCE4}"/>
                  </a:ext>
                </a:extLst>
              </p:cNvPr>
              <p:cNvCxnSpPr>
                <a:cxnSpLocks/>
                <a:stCxn id="62" idx="2"/>
                <a:endCxn id="62"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71" name="グループ化 70">
            <a:extLst>
              <a:ext uri="{FF2B5EF4-FFF2-40B4-BE49-F238E27FC236}">
                <a16:creationId xmlns:a16="http://schemas.microsoft.com/office/drawing/2014/main" xmlns="" id="{F728EF6B-A2E5-0B4B-B50E-847DF3B760CB}"/>
              </a:ext>
            </a:extLst>
          </p:cNvPr>
          <p:cNvGrpSpPr/>
          <p:nvPr/>
        </p:nvGrpSpPr>
        <p:grpSpPr>
          <a:xfrm>
            <a:off x="6096000" y="980728"/>
            <a:ext cx="5184576" cy="1728192"/>
            <a:chOff x="6096000" y="4437112"/>
            <a:chExt cx="5184576" cy="1728192"/>
          </a:xfrm>
        </p:grpSpPr>
        <p:grpSp>
          <p:nvGrpSpPr>
            <p:cNvPr id="72" name="グループ化 71">
              <a:extLst>
                <a:ext uri="{FF2B5EF4-FFF2-40B4-BE49-F238E27FC236}">
                  <a16:creationId xmlns:a16="http://schemas.microsoft.com/office/drawing/2014/main" xmlns="" id="{77BBEE3A-D731-9F40-AF61-C75A9A8995F7}"/>
                </a:ext>
              </a:extLst>
            </p:cNvPr>
            <p:cNvGrpSpPr/>
            <p:nvPr/>
          </p:nvGrpSpPr>
          <p:grpSpPr>
            <a:xfrm>
              <a:off x="6096000" y="4437112"/>
              <a:ext cx="1728192" cy="1728192"/>
              <a:chOff x="6096000" y="4437112"/>
              <a:chExt cx="1728192" cy="1728192"/>
            </a:xfrm>
          </p:grpSpPr>
          <p:sp>
            <p:nvSpPr>
              <p:cNvPr id="81" name="正方形/長方形 80">
                <a:extLst>
                  <a:ext uri="{FF2B5EF4-FFF2-40B4-BE49-F238E27FC236}">
                    <a16:creationId xmlns:a16="http://schemas.microsoft.com/office/drawing/2014/main" xmlns="" id="{00906642-87C2-F441-B154-D6DCFFE43BCC}"/>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82" name="直線コネクタ 81">
                <a:extLst>
                  <a:ext uri="{FF2B5EF4-FFF2-40B4-BE49-F238E27FC236}">
                    <a16:creationId xmlns:a16="http://schemas.microsoft.com/office/drawing/2014/main" xmlns="" id="{DC0CACB6-67D4-0949-A59C-E47A7160DD98}"/>
                  </a:ext>
                </a:extLst>
              </p:cNvPr>
              <p:cNvCxnSpPr>
                <a:stCxn id="81" idx="1"/>
                <a:endCxn id="81"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xmlns="" id="{22E43B3C-22AC-704C-91FC-3928DDA727EF}"/>
                  </a:ext>
                </a:extLst>
              </p:cNvPr>
              <p:cNvCxnSpPr>
                <a:cxnSpLocks/>
                <a:stCxn id="81" idx="2"/>
                <a:endCxn id="81"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3" name="グループ化 72">
              <a:extLst>
                <a:ext uri="{FF2B5EF4-FFF2-40B4-BE49-F238E27FC236}">
                  <a16:creationId xmlns:a16="http://schemas.microsoft.com/office/drawing/2014/main" xmlns="" id="{CA383FA8-BCC1-C840-9E0D-146DCEAE866E}"/>
                </a:ext>
              </a:extLst>
            </p:cNvPr>
            <p:cNvGrpSpPr/>
            <p:nvPr/>
          </p:nvGrpSpPr>
          <p:grpSpPr>
            <a:xfrm>
              <a:off x="7824192" y="4437112"/>
              <a:ext cx="1728192" cy="1728192"/>
              <a:chOff x="6096000" y="4437112"/>
              <a:chExt cx="1728192" cy="1728192"/>
            </a:xfrm>
          </p:grpSpPr>
          <p:sp>
            <p:nvSpPr>
              <p:cNvPr id="78" name="正方形/長方形 77">
                <a:extLst>
                  <a:ext uri="{FF2B5EF4-FFF2-40B4-BE49-F238E27FC236}">
                    <a16:creationId xmlns:a16="http://schemas.microsoft.com/office/drawing/2014/main" xmlns="" id="{32EA7097-7C7E-644D-9E72-9C9A3421F45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79" name="直線コネクタ 78">
                <a:extLst>
                  <a:ext uri="{FF2B5EF4-FFF2-40B4-BE49-F238E27FC236}">
                    <a16:creationId xmlns:a16="http://schemas.microsoft.com/office/drawing/2014/main" xmlns="" id="{856B3821-5831-844A-A240-21EFFF26C57F}"/>
                  </a:ext>
                </a:extLst>
              </p:cNvPr>
              <p:cNvCxnSpPr>
                <a:stCxn id="78" idx="1"/>
                <a:endCxn id="78"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xmlns="" id="{FC73E9D8-0F87-CA42-9DC4-03C63BC9D3C3}"/>
                  </a:ext>
                </a:extLst>
              </p:cNvPr>
              <p:cNvCxnSpPr>
                <a:cxnSpLocks/>
                <a:stCxn id="78" idx="2"/>
                <a:endCxn id="78"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xmlns="" id="{9EA5F3AE-0807-8242-9068-01E61BC48914}"/>
                </a:ext>
              </a:extLst>
            </p:cNvPr>
            <p:cNvGrpSpPr/>
            <p:nvPr/>
          </p:nvGrpSpPr>
          <p:grpSpPr>
            <a:xfrm>
              <a:off x="9552384" y="4437112"/>
              <a:ext cx="1728192" cy="1728192"/>
              <a:chOff x="6096000" y="4437112"/>
              <a:chExt cx="1728192" cy="1728192"/>
            </a:xfrm>
          </p:grpSpPr>
          <p:sp>
            <p:nvSpPr>
              <p:cNvPr id="75" name="正方形/長方形 74">
                <a:extLst>
                  <a:ext uri="{FF2B5EF4-FFF2-40B4-BE49-F238E27FC236}">
                    <a16:creationId xmlns:a16="http://schemas.microsoft.com/office/drawing/2014/main" xmlns="" id="{B63A9F53-4824-D446-856B-8A53E1F350BE}"/>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76" name="直線コネクタ 75">
                <a:extLst>
                  <a:ext uri="{FF2B5EF4-FFF2-40B4-BE49-F238E27FC236}">
                    <a16:creationId xmlns:a16="http://schemas.microsoft.com/office/drawing/2014/main" xmlns="" id="{702876E1-844E-0C46-B3B8-43671E478D1A}"/>
                  </a:ext>
                </a:extLst>
              </p:cNvPr>
              <p:cNvCxnSpPr>
                <a:stCxn id="75" idx="1"/>
                <a:endCxn id="75"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xmlns="" id="{DD2E325A-0B8F-6B4E-BB9D-31EEF6945739}"/>
                  </a:ext>
                </a:extLst>
              </p:cNvPr>
              <p:cNvCxnSpPr>
                <a:cxnSpLocks/>
                <a:stCxn id="75" idx="2"/>
                <a:endCxn id="75"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
        <p:nvSpPr>
          <p:cNvPr id="85" name="円/楕円 84">
            <a:extLst>
              <a:ext uri="{FF2B5EF4-FFF2-40B4-BE49-F238E27FC236}">
                <a16:creationId xmlns:a16="http://schemas.microsoft.com/office/drawing/2014/main" xmlns="" id="{350FDC44-7684-F74A-8BB0-749518883923}"/>
              </a:ext>
            </a:extLst>
          </p:cNvPr>
          <p:cNvSpPr/>
          <p:nvPr/>
        </p:nvSpPr>
        <p:spPr>
          <a:xfrm>
            <a:off x="7554162"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6" name="円/楕円 85">
            <a:extLst>
              <a:ext uri="{FF2B5EF4-FFF2-40B4-BE49-F238E27FC236}">
                <a16:creationId xmlns:a16="http://schemas.microsoft.com/office/drawing/2014/main" xmlns="" id="{75C377D4-D02A-AB41-A8A8-E548C95F4BB0}"/>
              </a:ext>
            </a:extLst>
          </p:cNvPr>
          <p:cNvSpPr/>
          <p:nvPr/>
        </p:nvSpPr>
        <p:spPr>
          <a:xfrm>
            <a:off x="9282354"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7" name="円/楕円 86">
            <a:extLst>
              <a:ext uri="{FF2B5EF4-FFF2-40B4-BE49-F238E27FC236}">
                <a16:creationId xmlns:a16="http://schemas.microsoft.com/office/drawing/2014/main" xmlns="" id="{A1D11596-A44F-0841-B678-BC82C39A8CC2}"/>
              </a:ext>
            </a:extLst>
          </p:cNvPr>
          <p:cNvSpPr/>
          <p:nvPr/>
        </p:nvSpPr>
        <p:spPr>
          <a:xfrm>
            <a:off x="11010546"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90066"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9" name="円/楕円 88">
            <a:extLst>
              <a:ext uri="{FF2B5EF4-FFF2-40B4-BE49-F238E27FC236}">
                <a16:creationId xmlns:a16="http://schemas.microsoft.com/office/drawing/2014/main" xmlns="" id="{D1F2729C-8511-474F-A648-2DD32D4BC889}"/>
              </a:ext>
            </a:extLst>
          </p:cNvPr>
          <p:cNvSpPr/>
          <p:nvPr/>
        </p:nvSpPr>
        <p:spPr>
          <a:xfrm>
            <a:off x="8418258"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0" name="円/楕円 89">
            <a:extLst>
              <a:ext uri="{FF2B5EF4-FFF2-40B4-BE49-F238E27FC236}">
                <a16:creationId xmlns:a16="http://schemas.microsoft.com/office/drawing/2014/main" xmlns="" id="{B54CDDC7-35FD-1741-A34E-475A072697C2}"/>
              </a:ext>
            </a:extLst>
          </p:cNvPr>
          <p:cNvSpPr/>
          <p:nvPr/>
        </p:nvSpPr>
        <p:spPr>
          <a:xfrm>
            <a:off x="10146450"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25970"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54162"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4" name="円/楕円 93">
            <a:extLst>
              <a:ext uri="{FF2B5EF4-FFF2-40B4-BE49-F238E27FC236}">
                <a16:creationId xmlns:a16="http://schemas.microsoft.com/office/drawing/2014/main" xmlns="" id="{7F486ECF-1ADF-3748-93D1-082D63757FA1}"/>
              </a:ext>
            </a:extLst>
          </p:cNvPr>
          <p:cNvSpPr/>
          <p:nvPr/>
        </p:nvSpPr>
        <p:spPr>
          <a:xfrm>
            <a:off x="9282354"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5" name="円/楕円 94">
            <a:extLst>
              <a:ext uri="{FF2B5EF4-FFF2-40B4-BE49-F238E27FC236}">
                <a16:creationId xmlns:a16="http://schemas.microsoft.com/office/drawing/2014/main" xmlns="" id="{2E4F1DCF-7BB4-9140-9D51-C7EB449F06F6}"/>
              </a:ext>
            </a:extLst>
          </p:cNvPr>
          <p:cNvSpPr/>
          <p:nvPr/>
        </p:nvSpPr>
        <p:spPr>
          <a:xfrm>
            <a:off x="11010546"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07968"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36160"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8" name="円/楕円 97">
            <a:extLst>
              <a:ext uri="{FF2B5EF4-FFF2-40B4-BE49-F238E27FC236}">
                <a16:creationId xmlns:a16="http://schemas.microsoft.com/office/drawing/2014/main" xmlns="" id="{E1574CD2-E825-3244-9314-B5108C98D20D}"/>
              </a:ext>
            </a:extLst>
          </p:cNvPr>
          <p:cNvSpPr/>
          <p:nvPr/>
        </p:nvSpPr>
        <p:spPr>
          <a:xfrm>
            <a:off x="9264352"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9" name="円/楕円 98">
            <a:extLst>
              <a:ext uri="{FF2B5EF4-FFF2-40B4-BE49-F238E27FC236}">
                <a16:creationId xmlns:a16="http://schemas.microsoft.com/office/drawing/2014/main" xmlns="" id="{566D4647-6D31-F04D-ADE7-C4D0A1F273DE}"/>
              </a:ext>
            </a:extLst>
          </p:cNvPr>
          <p:cNvSpPr/>
          <p:nvPr/>
        </p:nvSpPr>
        <p:spPr>
          <a:xfrm>
            <a:off x="10992544"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25970"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54162"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2" name="円/楕円 101">
            <a:extLst>
              <a:ext uri="{FF2B5EF4-FFF2-40B4-BE49-F238E27FC236}">
                <a16:creationId xmlns:a16="http://schemas.microsoft.com/office/drawing/2014/main" xmlns="" id="{7B7DDDE9-B01F-5541-A914-39D0203B4439}"/>
              </a:ext>
            </a:extLst>
          </p:cNvPr>
          <p:cNvSpPr/>
          <p:nvPr/>
        </p:nvSpPr>
        <p:spPr>
          <a:xfrm>
            <a:off x="9282354"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3" name="円/楕円 102">
            <a:extLst>
              <a:ext uri="{FF2B5EF4-FFF2-40B4-BE49-F238E27FC236}">
                <a16:creationId xmlns:a16="http://schemas.microsoft.com/office/drawing/2014/main" xmlns="" id="{DF76B3F8-FFB0-FE4F-9FC5-11D9E270A40A}"/>
              </a:ext>
            </a:extLst>
          </p:cNvPr>
          <p:cNvSpPr/>
          <p:nvPr/>
        </p:nvSpPr>
        <p:spPr>
          <a:xfrm>
            <a:off x="11010546"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72064" y="330298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6" name="円/楕円 105">
            <a:extLst>
              <a:ext uri="{FF2B5EF4-FFF2-40B4-BE49-F238E27FC236}">
                <a16:creationId xmlns:a16="http://schemas.microsoft.com/office/drawing/2014/main" xmlns="" id="{20B46635-94A9-8E4F-BD38-4BA6242B8CE5}"/>
              </a:ext>
            </a:extLst>
          </p:cNvPr>
          <p:cNvSpPr/>
          <p:nvPr/>
        </p:nvSpPr>
        <p:spPr>
          <a:xfrm>
            <a:off x="10128448" y="330298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72064"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0256"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11" name="円/楕円 110">
            <a:extLst>
              <a:ext uri="{FF2B5EF4-FFF2-40B4-BE49-F238E27FC236}">
                <a16:creationId xmlns:a16="http://schemas.microsoft.com/office/drawing/2014/main" xmlns="" id="{4D0330D1-0EEE-A744-8771-C0C98BC78C5D}"/>
              </a:ext>
            </a:extLst>
          </p:cNvPr>
          <p:cNvSpPr/>
          <p:nvPr/>
        </p:nvSpPr>
        <p:spPr>
          <a:xfrm>
            <a:off x="10128448"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Tree>
    <p:extLst>
      <p:ext uri="{BB962C8B-B14F-4D97-AF65-F5344CB8AC3E}">
        <p14:creationId xmlns:p14="http://schemas.microsoft.com/office/powerpoint/2010/main" val="1608262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1" name="グループ化 270">
            <a:extLst>
              <a:ext uri="{FF2B5EF4-FFF2-40B4-BE49-F238E27FC236}">
                <a16:creationId xmlns:a16="http://schemas.microsoft.com/office/drawing/2014/main" xmlns="" id="{302DF670-C45A-964B-8143-9B0EB727F756}"/>
              </a:ext>
            </a:extLst>
          </p:cNvPr>
          <p:cNvGrpSpPr/>
          <p:nvPr/>
        </p:nvGrpSpPr>
        <p:grpSpPr>
          <a:xfrm>
            <a:off x="263352" y="638690"/>
            <a:ext cx="2065849" cy="558062"/>
            <a:chOff x="263352" y="638690"/>
            <a:chExt cx="2065849" cy="558062"/>
          </a:xfrm>
        </p:grpSpPr>
        <p:sp>
          <p:nvSpPr>
            <p:cNvPr id="243" name="円/楕円 242">
              <a:extLst>
                <a:ext uri="{FF2B5EF4-FFF2-40B4-BE49-F238E27FC236}">
                  <a16:creationId xmlns:a16="http://schemas.microsoft.com/office/drawing/2014/main" xmlns="" id="{80745CBE-84B2-2C41-8008-7472AF67FF8C}"/>
                </a:ext>
              </a:extLst>
            </p:cNvPr>
            <p:cNvSpPr/>
            <p:nvPr/>
          </p:nvSpPr>
          <p:spPr>
            <a:xfrm>
              <a:off x="263352" y="6386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44" name="正方形/長方形 243">
              <a:extLst>
                <a:ext uri="{FF2B5EF4-FFF2-40B4-BE49-F238E27FC236}">
                  <a16:creationId xmlns:a16="http://schemas.microsoft.com/office/drawing/2014/main" xmlns="" id="{1ADCDFD6-2AE5-7548-82ED-410FA6368408}"/>
                </a:ext>
              </a:extLst>
            </p:cNvPr>
            <p:cNvSpPr/>
            <p:nvPr/>
          </p:nvSpPr>
          <p:spPr>
            <a:xfrm>
              <a:off x="911424" y="699512"/>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ノード</a:t>
              </a:r>
              <a:endParaRPr kumimoji="1" lang="ja-JP" altLang="en-US" sz="1400">
                <a:solidFill>
                  <a:schemeClr val="tx1"/>
                </a:solidFill>
              </a:endParaRPr>
            </a:p>
          </p:txBody>
        </p:sp>
      </p:gr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49017"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768408"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0" name="グループ化 269">
            <a:extLst>
              <a:ext uri="{FF2B5EF4-FFF2-40B4-BE49-F238E27FC236}">
                <a16:creationId xmlns:a16="http://schemas.microsoft.com/office/drawing/2014/main" xmlns="" id="{959E6C50-FF29-DC4A-AE77-108F2C9DC458}"/>
              </a:ext>
            </a:extLst>
          </p:cNvPr>
          <p:cNvGrpSpPr/>
          <p:nvPr/>
        </p:nvGrpSpPr>
        <p:grpSpPr>
          <a:xfrm>
            <a:off x="263352" y="1370771"/>
            <a:ext cx="2520280" cy="558062"/>
            <a:chOff x="263352" y="1529789"/>
            <a:chExt cx="2520280" cy="558062"/>
          </a:xfrm>
        </p:grpSpPr>
        <p:sp>
          <p:nvSpPr>
            <p:cNvPr id="251" name="円/楕円 250">
              <a:extLst>
                <a:ext uri="{FF2B5EF4-FFF2-40B4-BE49-F238E27FC236}">
                  <a16:creationId xmlns:a16="http://schemas.microsoft.com/office/drawing/2014/main" xmlns="" id="{6FF3632E-F43B-BD4E-9E3E-055E91212D6F}"/>
                </a:ext>
              </a:extLst>
            </p:cNvPr>
            <p:cNvSpPr/>
            <p:nvPr/>
          </p:nvSpPr>
          <p:spPr>
            <a:xfrm>
              <a:off x="263352" y="1529789"/>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52" name="正方形/長方形 251">
              <a:extLst>
                <a:ext uri="{FF2B5EF4-FFF2-40B4-BE49-F238E27FC236}">
                  <a16:creationId xmlns:a16="http://schemas.microsoft.com/office/drawing/2014/main" xmlns="" id="{23C5D8F2-4325-C241-89A1-33CD385A6889}"/>
                </a:ext>
              </a:extLst>
            </p:cNvPr>
            <p:cNvSpPr/>
            <p:nvPr/>
          </p:nvSpPr>
          <p:spPr>
            <a:xfrm>
              <a:off x="911424" y="1590611"/>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スタートノード</a:t>
              </a:r>
              <a:endParaRPr kumimoji="1" lang="ja-JP" altLang="en-US" sz="1400">
                <a:solidFill>
                  <a:schemeClr val="tx1"/>
                </a:solidFill>
              </a:endParaRPr>
            </a:p>
          </p:txBody>
        </p:sp>
      </p:grpSp>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grpSp>
        <p:nvGrpSpPr>
          <p:cNvPr id="257" name="グループ化 256">
            <a:extLst>
              <a:ext uri="{FF2B5EF4-FFF2-40B4-BE49-F238E27FC236}">
                <a16:creationId xmlns:a16="http://schemas.microsoft.com/office/drawing/2014/main" xmlns="" id="{522F406D-1082-5145-B781-7FC2B32C6EED}"/>
              </a:ext>
            </a:extLst>
          </p:cNvPr>
          <p:cNvGrpSpPr/>
          <p:nvPr/>
        </p:nvGrpSpPr>
        <p:grpSpPr>
          <a:xfrm>
            <a:off x="263352" y="2102852"/>
            <a:ext cx="2520280" cy="558062"/>
            <a:chOff x="263352" y="2420888"/>
            <a:chExt cx="2520280" cy="558062"/>
          </a:xfrm>
        </p:grpSpPr>
        <p:sp>
          <p:nvSpPr>
            <p:cNvPr id="254" name="円/楕円 253">
              <a:extLst>
                <a:ext uri="{FF2B5EF4-FFF2-40B4-BE49-F238E27FC236}">
                  <a16:creationId xmlns:a16="http://schemas.microsoft.com/office/drawing/2014/main" xmlns="" id="{6F2B2DC4-D85A-6A41-A7DD-89E8E9AF00D9}"/>
                </a:ext>
              </a:extLst>
            </p:cNvPr>
            <p:cNvSpPr/>
            <p:nvPr/>
          </p:nvSpPr>
          <p:spPr>
            <a:xfrm>
              <a:off x="263352" y="2420888"/>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55" name="正方形/長方形 254">
              <a:extLst>
                <a:ext uri="{FF2B5EF4-FFF2-40B4-BE49-F238E27FC236}">
                  <a16:creationId xmlns:a16="http://schemas.microsoft.com/office/drawing/2014/main" xmlns="" id="{09B13C12-8B42-044F-ABE8-7CF9FBC3DA81}"/>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ゴールノード</a:t>
              </a:r>
              <a:endParaRPr kumimoji="1" lang="ja-JP" altLang="en-US" sz="1400">
                <a:solidFill>
                  <a:schemeClr val="tx1"/>
                </a:solidFill>
              </a:endParaRPr>
            </a:p>
          </p:txBody>
        </p:sp>
      </p:grpSp>
      <p:grpSp>
        <p:nvGrpSpPr>
          <p:cNvPr id="258" name="グループ化 257">
            <a:extLst>
              <a:ext uri="{FF2B5EF4-FFF2-40B4-BE49-F238E27FC236}">
                <a16:creationId xmlns:a16="http://schemas.microsoft.com/office/drawing/2014/main" xmlns="" id="{77C174C0-620A-194F-8E7B-8EBF6708B013}"/>
              </a:ext>
            </a:extLst>
          </p:cNvPr>
          <p:cNvGrpSpPr/>
          <p:nvPr/>
        </p:nvGrpSpPr>
        <p:grpSpPr>
          <a:xfrm>
            <a:off x="263352" y="2834933"/>
            <a:ext cx="2520280" cy="558062"/>
            <a:chOff x="263352" y="2420888"/>
            <a:chExt cx="2520280" cy="558062"/>
          </a:xfrm>
        </p:grpSpPr>
        <p:sp>
          <p:nvSpPr>
            <p:cNvPr id="259" name="円/楕円 258">
              <a:extLst>
                <a:ext uri="{FF2B5EF4-FFF2-40B4-BE49-F238E27FC236}">
                  <a16:creationId xmlns:a16="http://schemas.microsoft.com/office/drawing/2014/main" xmlns="" id="{7832BDDC-0346-1449-8CA7-7EFA552E4C64}"/>
                </a:ext>
              </a:extLst>
            </p:cNvPr>
            <p:cNvSpPr/>
            <p:nvPr/>
          </p:nvSpPr>
          <p:spPr>
            <a:xfrm>
              <a:off x="263352" y="242088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0" name="正方形/長方形 259">
              <a:extLst>
                <a:ext uri="{FF2B5EF4-FFF2-40B4-BE49-F238E27FC236}">
                  <a16:creationId xmlns:a16="http://schemas.microsoft.com/office/drawing/2014/main" xmlns="" id="{5A025FD3-C827-DB43-9018-DADD9DF75104}"/>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赤ノード</a:t>
              </a:r>
              <a:endParaRPr kumimoji="1" lang="ja-JP" altLang="en-US" sz="1400">
                <a:solidFill>
                  <a:schemeClr val="tx1"/>
                </a:solidFill>
              </a:endParaRPr>
            </a:p>
          </p:txBody>
        </p:sp>
      </p:grpSp>
      <p:grpSp>
        <p:nvGrpSpPr>
          <p:cNvPr id="261" name="グループ化 260">
            <a:extLst>
              <a:ext uri="{FF2B5EF4-FFF2-40B4-BE49-F238E27FC236}">
                <a16:creationId xmlns:a16="http://schemas.microsoft.com/office/drawing/2014/main" xmlns="" id="{609C0F86-E014-BC49-AAF1-1DDED940234F}"/>
              </a:ext>
            </a:extLst>
          </p:cNvPr>
          <p:cNvGrpSpPr/>
          <p:nvPr/>
        </p:nvGrpSpPr>
        <p:grpSpPr>
          <a:xfrm>
            <a:off x="263352" y="3567014"/>
            <a:ext cx="2520280" cy="558062"/>
            <a:chOff x="263352" y="2420888"/>
            <a:chExt cx="2520280" cy="558062"/>
          </a:xfrm>
        </p:grpSpPr>
        <p:sp>
          <p:nvSpPr>
            <p:cNvPr id="262" name="円/楕円 261">
              <a:extLst>
                <a:ext uri="{FF2B5EF4-FFF2-40B4-BE49-F238E27FC236}">
                  <a16:creationId xmlns:a16="http://schemas.microsoft.com/office/drawing/2014/main" xmlns="" id="{104BA652-7DEF-FE48-9103-CF0DC7C26037}"/>
                </a:ext>
              </a:extLst>
            </p:cNvPr>
            <p:cNvSpPr/>
            <p:nvPr/>
          </p:nvSpPr>
          <p:spPr>
            <a:xfrm>
              <a:off x="263352" y="242088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3" name="正方形/長方形 262">
              <a:extLst>
                <a:ext uri="{FF2B5EF4-FFF2-40B4-BE49-F238E27FC236}">
                  <a16:creationId xmlns:a16="http://schemas.microsoft.com/office/drawing/2014/main" xmlns="" id="{4992744D-34C1-704C-B5DC-2295389D5154}"/>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青ノード</a:t>
              </a:r>
              <a:endParaRPr kumimoji="1" lang="ja-JP" altLang="en-US" sz="1400">
                <a:solidFill>
                  <a:schemeClr val="tx1"/>
                </a:solidFill>
              </a:endParaRPr>
            </a:p>
          </p:txBody>
        </p:sp>
      </p:grpSp>
      <p:grpSp>
        <p:nvGrpSpPr>
          <p:cNvPr id="264" name="グループ化 263">
            <a:extLst>
              <a:ext uri="{FF2B5EF4-FFF2-40B4-BE49-F238E27FC236}">
                <a16:creationId xmlns:a16="http://schemas.microsoft.com/office/drawing/2014/main" xmlns="" id="{A83F348B-372D-4140-AFC1-488FCADB1426}"/>
              </a:ext>
            </a:extLst>
          </p:cNvPr>
          <p:cNvGrpSpPr/>
          <p:nvPr/>
        </p:nvGrpSpPr>
        <p:grpSpPr>
          <a:xfrm>
            <a:off x="263352" y="4299095"/>
            <a:ext cx="2520280" cy="558062"/>
            <a:chOff x="263352" y="2420888"/>
            <a:chExt cx="2520280" cy="558062"/>
          </a:xfrm>
        </p:grpSpPr>
        <p:sp>
          <p:nvSpPr>
            <p:cNvPr id="265" name="円/楕円 264">
              <a:extLst>
                <a:ext uri="{FF2B5EF4-FFF2-40B4-BE49-F238E27FC236}">
                  <a16:creationId xmlns:a16="http://schemas.microsoft.com/office/drawing/2014/main" xmlns="" id="{FD8C70ED-A884-D149-B8AD-55D6A401D5FB}"/>
                </a:ext>
              </a:extLst>
            </p:cNvPr>
            <p:cNvSpPr/>
            <p:nvPr/>
          </p:nvSpPr>
          <p:spPr>
            <a:xfrm>
              <a:off x="263352" y="242088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6" name="正方形/長方形 265">
              <a:extLst>
                <a:ext uri="{FF2B5EF4-FFF2-40B4-BE49-F238E27FC236}">
                  <a16:creationId xmlns:a16="http://schemas.microsoft.com/office/drawing/2014/main" xmlns="" id="{3F0B2481-839E-8646-873C-0D81617CEC5C}"/>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緑ノード</a:t>
              </a:r>
              <a:endParaRPr kumimoji="1" lang="ja-JP" altLang="en-US" sz="1400">
                <a:solidFill>
                  <a:schemeClr val="tx1"/>
                </a:solidFill>
              </a:endParaRPr>
            </a:p>
          </p:txBody>
        </p:sp>
      </p:grpSp>
      <p:grpSp>
        <p:nvGrpSpPr>
          <p:cNvPr id="267" name="グループ化 266">
            <a:extLst>
              <a:ext uri="{FF2B5EF4-FFF2-40B4-BE49-F238E27FC236}">
                <a16:creationId xmlns:a16="http://schemas.microsoft.com/office/drawing/2014/main" xmlns="" id="{5B1A2183-58AD-0C47-B012-04AA04719B71}"/>
              </a:ext>
            </a:extLst>
          </p:cNvPr>
          <p:cNvGrpSpPr/>
          <p:nvPr/>
        </p:nvGrpSpPr>
        <p:grpSpPr>
          <a:xfrm>
            <a:off x="263352" y="5031178"/>
            <a:ext cx="2520280" cy="558062"/>
            <a:chOff x="263352" y="2420888"/>
            <a:chExt cx="2520280" cy="558062"/>
          </a:xfrm>
        </p:grpSpPr>
        <p:sp>
          <p:nvSpPr>
            <p:cNvPr id="268" name="円/楕円 267">
              <a:extLst>
                <a:ext uri="{FF2B5EF4-FFF2-40B4-BE49-F238E27FC236}">
                  <a16:creationId xmlns:a16="http://schemas.microsoft.com/office/drawing/2014/main" xmlns="" id="{1EAABBDC-5554-6244-831A-E9F2A07445E6}"/>
                </a:ext>
              </a:extLst>
            </p:cNvPr>
            <p:cNvSpPr/>
            <p:nvPr/>
          </p:nvSpPr>
          <p:spPr>
            <a:xfrm>
              <a:off x="263352" y="2420888"/>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9" name="正方形/長方形 268">
              <a:extLst>
                <a:ext uri="{FF2B5EF4-FFF2-40B4-BE49-F238E27FC236}">
                  <a16:creationId xmlns:a16="http://schemas.microsoft.com/office/drawing/2014/main" xmlns="" id="{04937092-0B50-1E4A-82A5-0535E2198053}"/>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緑ノード</a:t>
              </a:r>
              <a:endParaRPr kumimoji="1" lang="ja-JP" altLang="en-US" sz="1400">
                <a:solidFill>
                  <a:schemeClr val="tx1"/>
                </a:solidFill>
              </a:endParaRPr>
            </a:p>
          </p:txBody>
        </p:sp>
      </p:grpSp>
      <p:grpSp>
        <p:nvGrpSpPr>
          <p:cNvPr id="272" name="グループ化 271">
            <a:extLst>
              <a:ext uri="{FF2B5EF4-FFF2-40B4-BE49-F238E27FC236}">
                <a16:creationId xmlns:a16="http://schemas.microsoft.com/office/drawing/2014/main" xmlns="" id="{CD840AD2-2505-8349-96BF-1F43CEDE445A}"/>
              </a:ext>
            </a:extLst>
          </p:cNvPr>
          <p:cNvGrpSpPr/>
          <p:nvPr/>
        </p:nvGrpSpPr>
        <p:grpSpPr>
          <a:xfrm>
            <a:off x="263352" y="5895274"/>
            <a:ext cx="2520280" cy="558062"/>
            <a:chOff x="263352" y="2420888"/>
            <a:chExt cx="2520280" cy="558062"/>
          </a:xfrm>
        </p:grpSpPr>
        <p:sp>
          <p:nvSpPr>
            <p:cNvPr id="273" name="円/楕円 272">
              <a:extLst>
                <a:ext uri="{FF2B5EF4-FFF2-40B4-BE49-F238E27FC236}">
                  <a16:creationId xmlns:a16="http://schemas.microsoft.com/office/drawing/2014/main" xmlns="" id="{1BA3EB39-69DC-0546-8F86-64D2DD7FFCEE}"/>
                </a:ext>
              </a:extLst>
            </p:cNvPr>
            <p:cNvSpPr/>
            <p:nvPr/>
          </p:nvSpPr>
          <p:spPr>
            <a:xfrm>
              <a:off x="263352" y="2420888"/>
              <a:ext cx="558062" cy="558062"/>
            </a:xfrm>
            <a:prstGeom prst="ellipse">
              <a:avLst/>
            </a:prstGeom>
            <a:solidFill>
              <a:schemeClr val="bg1"/>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74" name="正方形/長方形 273">
              <a:extLst>
                <a:ext uri="{FF2B5EF4-FFF2-40B4-BE49-F238E27FC236}">
                  <a16:creationId xmlns:a16="http://schemas.microsoft.com/office/drawing/2014/main" xmlns="" id="{2D37E005-1F8D-A549-A1FA-F3CB9D30BFED}"/>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ボーナスノード</a:t>
              </a:r>
              <a:endParaRPr lang="en-US" altLang="ja-JP" sz="1400" dirty="0">
                <a:solidFill>
                  <a:schemeClr val="tx1"/>
                </a:solidFill>
              </a:endParaRPr>
            </a:p>
          </p:txBody>
        </p:sp>
      </p:grpSp>
      <p:sp>
        <p:nvSpPr>
          <p:cNvPr id="275" name="正方形/長方形 274">
            <a:extLst>
              <a:ext uri="{FF2B5EF4-FFF2-40B4-BE49-F238E27FC236}">
                <a16:creationId xmlns:a16="http://schemas.microsoft.com/office/drawing/2014/main" xmlns="" id="{C9939083-C0E0-B246-BD9D-769FA90A3AEA}"/>
              </a:ext>
            </a:extLst>
          </p:cNvPr>
          <p:cNvSpPr/>
          <p:nvPr/>
        </p:nvSpPr>
        <p:spPr>
          <a:xfrm>
            <a:off x="2495600" y="1268760"/>
            <a:ext cx="2736304" cy="23762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ノード</a:t>
            </a:r>
            <a:endParaRPr kumimoji="1" lang="en-US" altLang="ja-JP" dirty="0">
              <a:solidFill>
                <a:schemeClr val="tx1"/>
              </a:solidFill>
            </a:endParaRPr>
          </a:p>
          <a:p>
            <a:pPr algn="ctr"/>
            <a:endParaRPr kumimoji="1" lang="en-US" altLang="ja-JP" dirty="0">
              <a:solidFill>
                <a:schemeClr val="tx1"/>
              </a:solidFill>
            </a:endParaRPr>
          </a:p>
          <a:p>
            <a:r>
              <a:rPr lang="ja-JP" altLang="en-US">
                <a:solidFill>
                  <a:schemeClr val="tx1"/>
                </a:solidFill>
              </a:rPr>
              <a:t>ブロック</a:t>
            </a:r>
            <a:r>
              <a:rPr kumimoji="1" lang="en-US" altLang="ja-JP" dirty="0">
                <a:solidFill>
                  <a:schemeClr val="tx1"/>
                </a:solidFill>
              </a:rPr>
              <a:t>:</a:t>
            </a:r>
            <a:r>
              <a:rPr kumimoji="1" lang="ja-JP" altLang="en-US">
                <a:solidFill>
                  <a:schemeClr val="tx1"/>
                </a:solidFill>
              </a:rPr>
              <a:t>なし</a:t>
            </a:r>
            <a:r>
              <a:rPr lang="en-US" altLang="ja-JP" dirty="0">
                <a:solidFill>
                  <a:schemeClr val="tx1"/>
                </a:solidFill>
              </a:rPr>
              <a:t> or </a:t>
            </a:r>
            <a:r>
              <a:rPr lang="ja-JP" altLang="en-US">
                <a:solidFill>
                  <a:schemeClr val="tx1"/>
                </a:solidFill>
              </a:rPr>
              <a:t>色</a:t>
            </a:r>
            <a:endParaRPr lang="en-US" altLang="ja-JP" dirty="0">
              <a:solidFill>
                <a:schemeClr val="tx1"/>
              </a:solidFill>
            </a:endParaRPr>
          </a:p>
          <a:p>
            <a:r>
              <a:rPr lang="ja-JP" altLang="en-US">
                <a:solidFill>
                  <a:schemeClr val="tx1"/>
                </a:solidFill>
              </a:rPr>
              <a:t>隣接ノード</a:t>
            </a:r>
            <a:r>
              <a:rPr lang="en-US" altLang="ja-JP" dirty="0">
                <a:solidFill>
                  <a:schemeClr val="tx1"/>
                </a:solidFill>
              </a:rPr>
              <a:t>:</a:t>
            </a:r>
            <a:r>
              <a:rPr lang="en-US" altLang="ja-JP" dirty="0" err="1">
                <a:solidFill>
                  <a:schemeClr val="tx1"/>
                </a:solidFill>
              </a:rPr>
              <a:t>n,m,s,t</a:t>
            </a:r>
            <a:endParaRPr lang="en-US" altLang="ja-JP" dirty="0">
              <a:solidFill>
                <a:schemeClr val="tx1"/>
              </a:solidFill>
            </a:endParaRPr>
          </a:p>
          <a:p>
            <a:r>
              <a:rPr lang="ja-JP" altLang="en-US">
                <a:solidFill>
                  <a:schemeClr val="tx1"/>
                </a:solidFill>
              </a:rPr>
              <a:t>優先度：</a:t>
            </a:r>
            <a:r>
              <a:rPr lang="en-US" altLang="ja-JP" dirty="0">
                <a:solidFill>
                  <a:schemeClr val="tx1"/>
                </a:solidFill>
              </a:rPr>
              <a:t>0,1,2</a:t>
            </a:r>
          </a:p>
          <a:p>
            <a:endParaRPr lang="en-US" altLang="ja-JP" dirty="0">
              <a:solidFill>
                <a:schemeClr val="tx1"/>
              </a:solidFill>
            </a:endParaRPr>
          </a:p>
          <a:p>
            <a:endParaRPr kumimoji="1" lang="ja-JP" altLang="en-US" dirty="0" err="1">
              <a:solidFill>
                <a:schemeClr val="tx1"/>
              </a:solidFill>
            </a:endParaRPr>
          </a:p>
        </p:txBody>
      </p:sp>
    </p:spTree>
    <p:extLst>
      <p:ext uri="{BB962C8B-B14F-4D97-AF65-F5344CB8AC3E}">
        <p14:creationId xmlns:p14="http://schemas.microsoft.com/office/powerpoint/2010/main" val="390281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690955" y="710698"/>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xmlns=""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xmlns="" id="{8D0E4053-A0DB-6745-A728-8FF1D01BC02C}"/>
              </a:ext>
            </a:extLst>
          </p:cNvPr>
          <p:cNvSpPr/>
          <p:nvPr/>
        </p:nvSpPr>
        <p:spPr>
          <a:xfrm>
            <a:off x="9310046" y="4051907"/>
            <a:ext cx="410603" cy="546103"/>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xmlns="" id="{1D513D36-7EA5-8B48-BF50-A5CB1FEE9A11}"/>
              </a:ext>
            </a:extLst>
          </p:cNvPr>
          <p:cNvSpPr/>
          <p:nvPr/>
        </p:nvSpPr>
        <p:spPr>
          <a:xfrm>
            <a:off x="7478030" y="5740294"/>
            <a:ext cx="410603" cy="546103"/>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xmlns="" id="{1FD5BDEA-7624-2D40-9731-7DBBF60920CC}"/>
              </a:ext>
            </a:extLst>
          </p:cNvPr>
          <p:cNvSpPr/>
          <p:nvPr/>
        </p:nvSpPr>
        <p:spPr>
          <a:xfrm>
            <a:off x="7527991" y="2250990"/>
            <a:ext cx="410603" cy="546103"/>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xmlns="" id="{48F25611-ED28-B447-82E4-58BE6C8FEEE5}"/>
              </a:ext>
            </a:extLst>
          </p:cNvPr>
          <p:cNvSpPr/>
          <p:nvPr/>
        </p:nvSpPr>
        <p:spPr>
          <a:xfrm>
            <a:off x="5766452" y="4005064"/>
            <a:ext cx="410603" cy="546103"/>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xmlns="" id="{2844BB1D-58AD-8A40-B60C-495E5BE3BECB}"/>
              </a:ext>
            </a:extLst>
          </p:cNvPr>
          <p:cNvSpPr/>
          <p:nvPr/>
        </p:nvSpPr>
        <p:spPr>
          <a:xfrm>
            <a:off x="11050883" y="2318138"/>
            <a:ext cx="410603" cy="546103"/>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xmlns="" id="{40FE61C1-83E3-554C-BD51-33579270913F}"/>
              </a:ext>
            </a:extLst>
          </p:cNvPr>
          <p:cNvSpPr/>
          <p:nvPr/>
        </p:nvSpPr>
        <p:spPr>
          <a:xfrm>
            <a:off x="11050882" y="5700927"/>
            <a:ext cx="410603" cy="546103"/>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xmlns="" id="{729B9F9F-4A56-6342-81B9-3F813F4F8EC9}"/>
              </a:ext>
            </a:extLst>
          </p:cNvPr>
          <p:cNvSpPr/>
          <p:nvPr/>
        </p:nvSpPr>
        <p:spPr>
          <a:xfrm>
            <a:off x="5770342" y="575369"/>
            <a:ext cx="410603" cy="546103"/>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xmlns="" id="{5B5D98A0-D8EE-124D-939C-F62B517FEFCE}"/>
              </a:ext>
            </a:extLst>
          </p:cNvPr>
          <p:cNvSpPr/>
          <p:nvPr/>
        </p:nvSpPr>
        <p:spPr>
          <a:xfrm>
            <a:off x="10188353" y="3198529"/>
            <a:ext cx="410603" cy="546103"/>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xmlns=""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xmlns=""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Tree>
    <p:extLst>
      <p:ext uri="{BB962C8B-B14F-4D97-AF65-F5344CB8AC3E}">
        <p14:creationId xmlns:p14="http://schemas.microsoft.com/office/powerpoint/2010/main" val="2518318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xmlns=""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xmlns=""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xmlns=""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xmlns=""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xmlns=""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xmlns=""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xmlns=""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xmlns=""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xmlns=""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xmlns=""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xmlns=""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xmlns=""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xmlns=""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xmlns=""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xmlns=""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xmlns=""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xmlns=""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xmlns=""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xmlns=""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xmlns=""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xmlns=""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xmlns=""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xmlns=""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xmlns=""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xmlns=""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xmlns=""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xmlns=""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xmlns=""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xmlns=""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xmlns=""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xmlns=""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xmlns=""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xmlns=""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xmlns=""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xmlns=""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xmlns=""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xmlns=""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xmlns=""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xmlns=""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xmlns=""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xmlns=""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xmlns=""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xmlns=""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xmlns=""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xmlns=""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xmlns=""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xmlns=""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xmlns=""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xmlns=""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xmlns=""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xmlns=""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xmlns=""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xmlns=""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xmlns=""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xmlns=""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xmlns=""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xmlns=""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xmlns=""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xmlns=""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xmlns=""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xmlns=""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xmlns=""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xmlns=""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xmlns=""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xmlns=""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xmlns=""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xmlns=""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xmlns=""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xmlns=""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xmlns=""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xmlns=""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xmlns=""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xmlns=""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xmlns=""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xmlns=""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xmlns=""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xmlns=""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xmlns=""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xmlns=""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xmlns=""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xmlns=""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xmlns=""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xmlns=""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xmlns=""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xmlns=""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xmlns=""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xmlns=""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xmlns=""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xmlns=""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xmlns=""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xmlns=""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xmlns=""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xmlns=""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xmlns=""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xmlns=""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xmlns=""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xmlns=""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xmlns=""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xmlns=""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xmlns=""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xmlns="" id="{48F25611-ED28-B447-82E4-58BE6C8FEEE5}"/>
              </a:ext>
            </a:extLst>
          </p:cNvPr>
          <p:cNvSpPr/>
          <p:nvPr/>
        </p:nvSpPr>
        <p:spPr>
          <a:xfrm>
            <a:off x="5766452" y="4005064"/>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xmlns=""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xmlns=""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xmlns=""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xmlns=""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xmlns=""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xmlns=""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nvGrpSpPr>
          <p:cNvPr id="99" name="グループ化 98">
            <a:extLst>
              <a:ext uri="{FF2B5EF4-FFF2-40B4-BE49-F238E27FC236}">
                <a16:creationId xmlns:a16="http://schemas.microsoft.com/office/drawing/2014/main" xmlns="" id="{80B1A3FA-DA89-9D49-8A64-D09A2E05766C}"/>
              </a:ext>
            </a:extLst>
          </p:cNvPr>
          <p:cNvGrpSpPr/>
          <p:nvPr/>
        </p:nvGrpSpPr>
        <p:grpSpPr>
          <a:xfrm rot="10800000">
            <a:off x="4845348" y="4075266"/>
            <a:ext cx="720080" cy="605336"/>
            <a:chOff x="5881370" y="2780928"/>
            <a:chExt cx="1798806" cy="1512168"/>
          </a:xfrm>
        </p:grpSpPr>
        <p:sp>
          <p:nvSpPr>
            <p:cNvPr id="102" name="正方形/長方形 101">
              <a:extLst>
                <a:ext uri="{FF2B5EF4-FFF2-40B4-BE49-F238E27FC236}">
                  <a16:creationId xmlns:a16="http://schemas.microsoft.com/office/drawing/2014/main" xmlns=""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xmlns=""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xmlns=""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xmlns=""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xmlns=""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xmlns=""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xmlns=""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xmlns=""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4" name="直線コネクタ 3">
            <a:extLst>
              <a:ext uri="{FF2B5EF4-FFF2-40B4-BE49-F238E27FC236}">
                <a16:creationId xmlns:a16="http://schemas.microsoft.com/office/drawing/2014/main" xmlns="" id="{9EAA7EE4-48A5-D146-B2DC-8889CBF80A49}"/>
              </a:ext>
            </a:extLst>
          </p:cNvPr>
          <p:cNvCxnSpPr/>
          <p:nvPr/>
        </p:nvCxnSpPr>
        <p:spPr>
          <a:xfrm>
            <a:off x="6036576" y="4437112"/>
            <a:ext cx="169671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xmlns="" id="{5837D44E-14E8-DB4C-B538-00478D1901D9}"/>
              </a:ext>
            </a:extLst>
          </p:cNvPr>
          <p:cNvCxnSpPr>
            <a:cxnSpLocks/>
            <a:endCxn id="110" idx="1"/>
          </p:cNvCxnSpPr>
          <p:nvPr/>
        </p:nvCxnSpPr>
        <p:spPr>
          <a:xfrm>
            <a:off x="7733292" y="4457006"/>
            <a:ext cx="631677" cy="65589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xmlns="" id="{0771B5AD-557B-D844-9ADE-D3F369AF757E}"/>
              </a:ext>
            </a:extLst>
          </p:cNvPr>
          <p:cNvCxnSpPr/>
          <p:nvPr/>
        </p:nvCxnSpPr>
        <p:spPr>
          <a:xfrm>
            <a:off x="6023992" y="4365104"/>
            <a:ext cx="1696716" cy="0"/>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xmlns="" id="{E5A78869-069D-534F-B8D9-D0893A6218F1}"/>
              </a:ext>
            </a:extLst>
          </p:cNvPr>
          <p:cNvCxnSpPr>
            <a:cxnSpLocks/>
            <a:endCxn id="168" idx="3"/>
          </p:cNvCxnSpPr>
          <p:nvPr/>
        </p:nvCxnSpPr>
        <p:spPr>
          <a:xfrm flipV="1">
            <a:off x="7720708" y="2051130"/>
            <a:ext cx="2435460" cy="2333868"/>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xmlns="" id="{9B38ADF9-A3FD-C841-A6EC-8788DEA220B7}"/>
              </a:ext>
            </a:extLst>
          </p:cNvPr>
          <p:cNvSpPr/>
          <p:nvPr/>
        </p:nvSpPr>
        <p:spPr>
          <a:xfrm flipH="1">
            <a:off x="142644" y="4293625"/>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sp>
        <p:nvSpPr>
          <p:cNvPr id="139" name="1 つの角を切り取った四角形 138">
            <a:extLst>
              <a:ext uri="{FF2B5EF4-FFF2-40B4-BE49-F238E27FC236}">
                <a16:creationId xmlns:a16="http://schemas.microsoft.com/office/drawing/2014/main" xmlns="" id="{311165D3-CAE2-FC42-B1E5-9F4C30165261}"/>
              </a:ext>
            </a:extLst>
          </p:cNvPr>
          <p:cNvSpPr/>
          <p:nvPr/>
        </p:nvSpPr>
        <p:spPr>
          <a:xfrm flipH="1">
            <a:off x="126120" y="5003273"/>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ブロックをつかむ</a:t>
            </a:r>
            <a:endParaRPr kumimoji="1" lang="ja-JP" altLang="en-US" sz="1600" dirty="0" err="1">
              <a:solidFill>
                <a:schemeClr val="tx1"/>
              </a:solidFill>
            </a:endParaRPr>
          </a:p>
        </p:txBody>
      </p:sp>
    </p:spTree>
    <p:extLst>
      <p:ext uri="{BB962C8B-B14F-4D97-AF65-F5344CB8AC3E}">
        <p14:creationId xmlns:p14="http://schemas.microsoft.com/office/powerpoint/2010/main" val="4136106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xmlns=""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xmlns=""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xmlns=""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xmlns=""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xmlns=""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xmlns=""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xmlns=""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xmlns=""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xmlns=""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xmlns=""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xmlns=""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4" name="直線コネクタ 3">
            <a:extLst>
              <a:ext uri="{FF2B5EF4-FFF2-40B4-BE49-F238E27FC236}">
                <a16:creationId xmlns:a16="http://schemas.microsoft.com/office/drawing/2014/main" xmlns="" id="{9EAA7EE4-48A5-D146-B2DC-8889CBF80A49}"/>
              </a:ext>
            </a:extLst>
          </p:cNvPr>
          <p:cNvCxnSpPr/>
          <p:nvPr/>
        </p:nvCxnSpPr>
        <p:spPr>
          <a:xfrm>
            <a:off x="6036576" y="4437112"/>
            <a:ext cx="169671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xmlns="" id="{5837D44E-14E8-DB4C-B538-00478D1901D9}"/>
              </a:ext>
            </a:extLst>
          </p:cNvPr>
          <p:cNvCxnSpPr>
            <a:cxnSpLocks/>
            <a:endCxn id="110" idx="1"/>
          </p:cNvCxnSpPr>
          <p:nvPr/>
        </p:nvCxnSpPr>
        <p:spPr>
          <a:xfrm>
            <a:off x="7733292" y="4457006"/>
            <a:ext cx="631677" cy="65589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xmlns=""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99" name="グループ化 98">
            <a:extLst>
              <a:ext uri="{FF2B5EF4-FFF2-40B4-BE49-F238E27FC236}">
                <a16:creationId xmlns:a16="http://schemas.microsoft.com/office/drawing/2014/main" xmlns="" id="{80B1A3FA-DA89-9D49-8A64-D09A2E05766C}"/>
              </a:ext>
            </a:extLst>
          </p:cNvPr>
          <p:cNvGrpSpPr/>
          <p:nvPr/>
        </p:nvGrpSpPr>
        <p:grpSpPr>
          <a:xfrm rot="10800000">
            <a:off x="6847991" y="4101806"/>
            <a:ext cx="720080" cy="605336"/>
            <a:chOff x="5881370" y="2780928"/>
            <a:chExt cx="1798806" cy="1512168"/>
          </a:xfrm>
        </p:grpSpPr>
        <p:sp>
          <p:nvSpPr>
            <p:cNvPr id="102" name="正方形/長方形 101">
              <a:extLst>
                <a:ext uri="{FF2B5EF4-FFF2-40B4-BE49-F238E27FC236}">
                  <a16:creationId xmlns:a16="http://schemas.microsoft.com/office/drawing/2014/main" xmlns=""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xmlns=""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xmlns=""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xmlns=""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xmlns=""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xmlns=""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xmlns=""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xmlns=""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6" name="グループ化 135">
            <a:extLst>
              <a:ext uri="{FF2B5EF4-FFF2-40B4-BE49-F238E27FC236}">
                <a16:creationId xmlns:a16="http://schemas.microsoft.com/office/drawing/2014/main" xmlns="" id="{0E16AE54-CC2E-884A-A703-246F61C38AFD}"/>
              </a:ext>
            </a:extLst>
          </p:cNvPr>
          <p:cNvGrpSpPr/>
          <p:nvPr/>
        </p:nvGrpSpPr>
        <p:grpSpPr>
          <a:xfrm rot="13500000">
            <a:off x="7810658" y="4509339"/>
            <a:ext cx="720080" cy="605336"/>
            <a:chOff x="5881370" y="2780928"/>
            <a:chExt cx="1798806" cy="1512168"/>
          </a:xfrm>
        </p:grpSpPr>
        <p:sp>
          <p:nvSpPr>
            <p:cNvPr id="139" name="正方形/長方形 138">
              <a:extLst>
                <a:ext uri="{FF2B5EF4-FFF2-40B4-BE49-F238E27FC236}">
                  <a16:creationId xmlns:a16="http://schemas.microsoft.com/office/drawing/2014/main" xmlns=""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xmlns=""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xmlns=""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xmlns=""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xmlns=""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xmlns=""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xmlns=""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xmlns=""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3039027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xmlns=""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xmlns=""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xmlns="" id="{1D513D36-7EA5-8B48-BF50-A5CB1FEE9A11}"/>
              </a:ext>
            </a:extLst>
          </p:cNvPr>
          <p:cNvSpPr/>
          <p:nvPr/>
        </p:nvSpPr>
        <p:spPr>
          <a:xfrm>
            <a:off x="7478030" y="5740294"/>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xmlns=""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xmlns=""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xmlns=""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xmlns=""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xmlns=""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xmlns=""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xmlns=""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xmlns=""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xmlns=""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lang="en-US" altLang="ja-JP" sz="1600" b="1" dirty="0">
              <a:solidFill>
                <a:schemeClr val="tx1"/>
              </a:solidFill>
            </a:endParaRPr>
          </a:p>
          <a:p>
            <a:r>
              <a:rPr lang="ja-JP" altLang="en-US" sz="1600" b="1">
                <a:solidFill>
                  <a:schemeClr val="tx1"/>
                </a:solidFill>
              </a:rPr>
              <a:t>同じ距離の時はウィトの重い方を選択する</a:t>
            </a:r>
            <a:endParaRPr kumimoji="1" lang="ja-JP" altLang="en-US" sz="1600" dirty="0" err="1">
              <a:solidFill>
                <a:schemeClr val="tx1"/>
              </a:solidFill>
            </a:endParaRPr>
          </a:p>
        </p:txBody>
      </p:sp>
      <p:grpSp>
        <p:nvGrpSpPr>
          <p:cNvPr id="136" name="グループ化 135">
            <a:extLst>
              <a:ext uri="{FF2B5EF4-FFF2-40B4-BE49-F238E27FC236}">
                <a16:creationId xmlns:a16="http://schemas.microsoft.com/office/drawing/2014/main" xmlns="" id="{0E16AE54-CC2E-884A-A703-246F61C38AFD}"/>
              </a:ext>
            </a:extLst>
          </p:cNvPr>
          <p:cNvGrpSpPr/>
          <p:nvPr/>
        </p:nvGrpSpPr>
        <p:grpSpPr>
          <a:xfrm rot="13500000">
            <a:off x="7810658" y="4509339"/>
            <a:ext cx="720080" cy="605336"/>
            <a:chOff x="5881370" y="2780928"/>
            <a:chExt cx="1798806" cy="1512168"/>
          </a:xfrm>
        </p:grpSpPr>
        <p:sp>
          <p:nvSpPr>
            <p:cNvPr id="139" name="正方形/長方形 138">
              <a:extLst>
                <a:ext uri="{FF2B5EF4-FFF2-40B4-BE49-F238E27FC236}">
                  <a16:creationId xmlns:a16="http://schemas.microsoft.com/office/drawing/2014/main" xmlns=""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xmlns=""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xmlns=""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xmlns=""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xmlns=""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xmlns=""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xmlns=""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xmlns=""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xmlns="" id="{76C80B86-36BF-D54F-8124-2BC4DBAB929A}"/>
              </a:ext>
            </a:extLst>
          </p:cNvPr>
          <p:cNvCxnSpPr>
            <a:cxnSpLocks/>
          </p:cNvCxnSpPr>
          <p:nvPr/>
        </p:nvCxnSpPr>
        <p:spPr>
          <a:xfrm flipH="1" flipV="1">
            <a:off x="7718940" y="4411310"/>
            <a:ext cx="469823" cy="49341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xmlns="" id="{0535D61E-5812-8C4A-9C95-C611CE76E95A}"/>
              </a:ext>
            </a:extLst>
          </p:cNvPr>
          <p:cNvCxnSpPr>
            <a:cxnSpLocks/>
          </p:cNvCxnSpPr>
          <p:nvPr/>
        </p:nvCxnSpPr>
        <p:spPr>
          <a:xfrm>
            <a:off x="7705731" y="4446113"/>
            <a:ext cx="0" cy="122569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xmlns="" id="{E16C3A45-5475-5945-9358-307DC87A841F}"/>
              </a:ext>
            </a:extLst>
          </p:cNvPr>
          <p:cNvCxnSpPr>
            <a:cxnSpLocks/>
            <a:endCxn id="176" idx="2"/>
          </p:cNvCxnSpPr>
          <p:nvPr/>
        </p:nvCxnSpPr>
        <p:spPr>
          <a:xfrm flipV="1">
            <a:off x="7718940" y="5310209"/>
            <a:ext cx="2355502" cy="648790"/>
          </a:xfrm>
          <a:prstGeom prst="line">
            <a:avLst/>
          </a:prstGeom>
          <a:ln w="381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xmlns="" id="{DE2D2D2A-DB35-D045-BB82-DEDAB36BB2B5}"/>
              </a:ext>
            </a:extLst>
          </p:cNvPr>
          <p:cNvCxnSpPr>
            <a:cxnSpLocks/>
          </p:cNvCxnSpPr>
          <p:nvPr/>
        </p:nvCxnSpPr>
        <p:spPr>
          <a:xfrm flipH="1" flipV="1">
            <a:off x="6872582" y="3754470"/>
            <a:ext cx="815522" cy="2134852"/>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2" name="1 つの角を切り取った四角形 161">
            <a:extLst>
              <a:ext uri="{FF2B5EF4-FFF2-40B4-BE49-F238E27FC236}">
                <a16:creationId xmlns:a16="http://schemas.microsoft.com/office/drawing/2014/main" xmlns="" id="{57DE042D-99EF-9C46-B360-F5E96E641DCB}"/>
              </a:ext>
            </a:extLst>
          </p:cNvPr>
          <p:cNvSpPr/>
          <p:nvPr/>
        </p:nvSpPr>
        <p:spPr>
          <a:xfrm flipH="1">
            <a:off x="10813264" y="5120073"/>
            <a:ext cx="1597303" cy="397340"/>
          </a:xfrm>
          <a:prstGeom prst="snip1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ウェイト：</a:t>
            </a:r>
            <a:r>
              <a:rPr kumimoji="1" lang="en-US" altLang="ja-JP" sz="1600" b="1" dirty="0">
                <a:solidFill>
                  <a:schemeClr val="tx1"/>
                </a:solidFill>
              </a:rPr>
              <a:t>2</a:t>
            </a:r>
            <a:endParaRPr kumimoji="1" lang="ja-JP" altLang="en-US" sz="1600" dirty="0" err="1">
              <a:solidFill>
                <a:schemeClr val="tx1"/>
              </a:solidFill>
            </a:endParaRPr>
          </a:p>
        </p:txBody>
      </p:sp>
      <p:sp>
        <p:nvSpPr>
          <p:cNvPr id="163" name="1 つの角を切り取った四角形 162">
            <a:extLst>
              <a:ext uri="{FF2B5EF4-FFF2-40B4-BE49-F238E27FC236}">
                <a16:creationId xmlns:a16="http://schemas.microsoft.com/office/drawing/2014/main" xmlns="" id="{44D8D2EB-12C3-7C40-8454-8645C5884A5F}"/>
              </a:ext>
            </a:extLst>
          </p:cNvPr>
          <p:cNvSpPr/>
          <p:nvPr/>
        </p:nvSpPr>
        <p:spPr>
          <a:xfrm flipH="1">
            <a:off x="4783574" y="3428352"/>
            <a:ext cx="1597303" cy="397340"/>
          </a:xfrm>
          <a:prstGeom prst="snip1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ウェイト：</a:t>
            </a:r>
            <a:r>
              <a:rPr kumimoji="1" lang="en-US" altLang="ja-JP" sz="1600" b="1" dirty="0">
                <a:solidFill>
                  <a:schemeClr val="tx1"/>
                </a:solidFill>
              </a:rPr>
              <a:t>0</a:t>
            </a:r>
            <a:endParaRPr kumimoji="1" lang="ja-JP" altLang="en-US" sz="1600" dirty="0" err="1">
              <a:solidFill>
                <a:schemeClr val="tx1"/>
              </a:solidFill>
            </a:endParaRPr>
          </a:p>
        </p:txBody>
      </p:sp>
    </p:spTree>
    <p:extLst>
      <p:ext uri="{BB962C8B-B14F-4D97-AF65-F5344CB8AC3E}">
        <p14:creationId xmlns:p14="http://schemas.microsoft.com/office/powerpoint/2010/main" val="4231834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xmlns=""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xmlns=""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xmlns=""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xmlns=""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xmlns=""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xmlns=""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xmlns=""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xmlns=""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xmlns=""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xmlns=""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xmlns=""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xmlns=""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136" name="グループ化 135">
            <a:extLst>
              <a:ext uri="{FF2B5EF4-FFF2-40B4-BE49-F238E27FC236}">
                <a16:creationId xmlns:a16="http://schemas.microsoft.com/office/drawing/2014/main" xmlns="" id="{0E16AE54-CC2E-884A-A703-246F61C38AFD}"/>
              </a:ext>
            </a:extLst>
          </p:cNvPr>
          <p:cNvGrpSpPr/>
          <p:nvPr/>
        </p:nvGrpSpPr>
        <p:grpSpPr>
          <a:xfrm rot="2836303">
            <a:off x="7428852" y="4067851"/>
            <a:ext cx="720080" cy="605336"/>
            <a:chOff x="5881370" y="2780928"/>
            <a:chExt cx="1798806" cy="1512168"/>
          </a:xfrm>
        </p:grpSpPr>
        <p:sp>
          <p:nvSpPr>
            <p:cNvPr id="139" name="正方形/長方形 138">
              <a:extLst>
                <a:ext uri="{FF2B5EF4-FFF2-40B4-BE49-F238E27FC236}">
                  <a16:creationId xmlns:a16="http://schemas.microsoft.com/office/drawing/2014/main" xmlns=""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xmlns=""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xmlns=""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xmlns=""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xmlns=""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xmlns=""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xmlns=""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xmlns=""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xmlns="" id="{76C80B86-36BF-D54F-8124-2BC4DBAB929A}"/>
              </a:ext>
            </a:extLst>
          </p:cNvPr>
          <p:cNvCxnSpPr>
            <a:cxnSpLocks/>
          </p:cNvCxnSpPr>
          <p:nvPr/>
        </p:nvCxnSpPr>
        <p:spPr>
          <a:xfrm flipH="1" flipV="1">
            <a:off x="7718940" y="4447753"/>
            <a:ext cx="469823" cy="49341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xmlns="" id="{0535D61E-5812-8C4A-9C95-C611CE76E95A}"/>
              </a:ext>
            </a:extLst>
          </p:cNvPr>
          <p:cNvCxnSpPr>
            <a:cxnSpLocks/>
          </p:cNvCxnSpPr>
          <p:nvPr/>
        </p:nvCxnSpPr>
        <p:spPr>
          <a:xfrm>
            <a:off x="7705731" y="4446113"/>
            <a:ext cx="0" cy="122569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xmlns="" id="{A7BF7812-2247-E547-8197-2CB74A2F68EE}"/>
              </a:ext>
            </a:extLst>
          </p:cNvPr>
          <p:cNvCxnSpPr>
            <a:cxnSpLocks/>
          </p:cNvCxnSpPr>
          <p:nvPr/>
        </p:nvCxnSpPr>
        <p:spPr>
          <a:xfrm>
            <a:off x="7733292" y="6156303"/>
            <a:ext cx="174890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xmlns="" id="{B1D5CFAE-85C6-7949-A9F7-A48438B1D6DC}"/>
              </a:ext>
            </a:extLst>
          </p:cNvPr>
          <p:cNvCxnSpPr>
            <a:cxnSpLocks/>
          </p:cNvCxnSpPr>
          <p:nvPr/>
        </p:nvCxnSpPr>
        <p:spPr>
          <a:xfrm flipV="1">
            <a:off x="9519836" y="5362378"/>
            <a:ext cx="816095" cy="78212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4" name="グループ化 123">
            <a:extLst>
              <a:ext uri="{FF2B5EF4-FFF2-40B4-BE49-F238E27FC236}">
                <a16:creationId xmlns:a16="http://schemas.microsoft.com/office/drawing/2014/main" xmlns="" id="{EFA48875-6C41-6245-93F9-E25B055CF611}"/>
              </a:ext>
            </a:extLst>
          </p:cNvPr>
          <p:cNvGrpSpPr/>
          <p:nvPr/>
        </p:nvGrpSpPr>
        <p:grpSpPr>
          <a:xfrm rot="16200000">
            <a:off x="7432754" y="5204846"/>
            <a:ext cx="720080" cy="605336"/>
            <a:chOff x="5881370" y="2780928"/>
            <a:chExt cx="1798806" cy="1512168"/>
          </a:xfrm>
        </p:grpSpPr>
        <p:sp>
          <p:nvSpPr>
            <p:cNvPr id="132" name="正方形/長方形 131">
              <a:extLst>
                <a:ext uri="{FF2B5EF4-FFF2-40B4-BE49-F238E27FC236}">
                  <a16:creationId xmlns:a16="http://schemas.microsoft.com/office/drawing/2014/main" xmlns="" id="{424B2A51-B46D-5449-9ED4-0BEF44858F2D}"/>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60" name="グループ化 159">
              <a:extLst>
                <a:ext uri="{FF2B5EF4-FFF2-40B4-BE49-F238E27FC236}">
                  <a16:creationId xmlns:a16="http://schemas.microsoft.com/office/drawing/2014/main" xmlns="" id="{781573B5-D082-F549-92C1-540E81E135B0}"/>
                </a:ext>
              </a:extLst>
            </p:cNvPr>
            <p:cNvGrpSpPr/>
            <p:nvPr/>
          </p:nvGrpSpPr>
          <p:grpSpPr>
            <a:xfrm>
              <a:off x="6852084" y="3392996"/>
              <a:ext cx="288032" cy="288032"/>
              <a:chOff x="4024536" y="3216424"/>
              <a:chExt cx="3168353" cy="3168352"/>
            </a:xfrm>
          </p:grpSpPr>
          <p:sp>
            <p:nvSpPr>
              <p:cNvPr id="199" name="パイ 198">
                <a:extLst>
                  <a:ext uri="{FF2B5EF4-FFF2-40B4-BE49-F238E27FC236}">
                    <a16:creationId xmlns:a16="http://schemas.microsoft.com/office/drawing/2014/main" xmlns="" id="{9C81E4F0-CF34-1C49-9AFF-11081BAF0AD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0" name="パイ 199">
                <a:extLst>
                  <a:ext uri="{FF2B5EF4-FFF2-40B4-BE49-F238E27FC236}">
                    <a16:creationId xmlns:a16="http://schemas.microsoft.com/office/drawing/2014/main" xmlns="" id="{8008E282-93AC-2240-9A64-00C65012E3E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2" name="パイ 201">
                <a:extLst>
                  <a:ext uri="{FF2B5EF4-FFF2-40B4-BE49-F238E27FC236}">
                    <a16:creationId xmlns:a16="http://schemas.microsoft.com/office/drawing/2014/main" xmlns="" id="{3A686CC2-0680-B543-BD50-DD7BEA7A80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61" name="角丸四角形 160">
              <a:extLst>
                <a:ext uri="{FF2B5EF4-FFF2-40B4-BE49-F238E27FC236}">
                  <a16:creationId xmlns:a16="http://schemas.microsoft.com/office/drawing/2014/main" xmlns="" id="{E5815AD0-014E-1D49-B5EA-F41B3B9ABD8B}"/>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角丸四角形 161">
              <a:extLst>
                <a:ext uri="{FF2B5EF4-FFF2-40B4-BE49-F238E27FC236}">
                  <a16:creationId xmlns:a16="http://schemas.microsoft.com/office/drawing/2014/main" xmlns="" id="{A64BBB27-C66D-FD44-BA21-D3A7899D5B2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円/楕円 162">
              <a:extLst>
                <a:ext uri="{FF2B5EF4-FFF2-40B4-BE49-F238E27FC236}">
                  <a16:creationId xmlns:a16="http://schemas.microsoft.com/office/drawing/2014/main" xmlns="" id="{12BEE695-4670-994E-BFC9-79861891ADE4}"/>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03" name="グループ化 202">
            <a:extLst>
              <a:ext uri="{FF2B5EF4-FFF2-40B4-BE49-F238E27FC236}">
                <a16:creationId xmlns:a16="http://schemas.microsoft.com/office/drawing/2014/main" xmlns="" id="{45DCBE13-AE6D-9748-B345-9F889B2C2524}"/>
              </a:ext>
            </a:extLst>
          </p:cNvPr>
          <p:cNvGrpSpPr/>
          <p:nvPr/>
        </p:nvGrpSpPr>
        <p:grpSpPr>
          <a:xfrm rot="8444661">
            <a:off x="9505579" y="5320426"/>
            <a:ext cx="720080" cy="605336"/>
            <a:chOff x="5881370" y="2780928"/>
            <a:chExt cx="1798806" cy="1512168"/>
          </a:xfrm>
        </p:grpSpPr>
        <p:sp>
          <p:nvSpPr>
            <p:cNvPr id="205" name="正方形/長方形 204">
              <a:extLst>
                <a:ext uri="{FF2B5EF4-FFF2-40B4-BE49-F238E27FC236}">
                  <a16:creationId xmlns:a16="http://schemas.microsoft.com/office/drawing/2014/main" xmlns=""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xmlns=""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xmlns=""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xmlns=""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xmlns=""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xmlns=""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xmlns=""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xmlns=""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4066199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xmlns=""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xmlns=""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xmlns=""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xmlns=""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xmlns=""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xmlns=""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xmlns=""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xmlns=""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xmlns=""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xmlns=""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xmlns=""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xmlns=""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203" name="グループ化 202">
            <a:extLst>
              <a:ext uri="{FF2B5EF4-FFF2-40B4-BE49-F238E27FC236}">
                <a16:creationId xmlns:a16="http://schemas.microsoft.com/office/drawing/2014/main" xmlns="" id="{45DCBE13-AE6D-9748-B345-9F889B2C2524}"/>
              </a:ext>
            </a:extLst>
          </p:cNvPr>
          <p:cNvGrpSpPr/>
          <p:nvPr/>
        </p:nvGrpSpPr>
        <p:grpSpPr>
          <a:xfrm rot="8444661">
            <a:off x="9505579" y="5320426"/>
            <a:ext cx="720080" cy="605336"/>
            <a:chOff x="5881370" y="2780928"/>
            <a:chExt cx="1798806" cy="1512168"/>
          </a:xfrm>
        </p:grpSpPr>
        <p:sp>
          <p:nvSpPr>
            <p:cNvPr id="205" name="正方形/長方形 204">
              <a:extLst>
                <a:ext uri="{FF2B5EF4-FFF2-40B4-BE49-F238E27FC236}">
                  <a16:creationId xmlns:a16="http://schemas.microsoft.com/office/drawing/2014/main" xmlns=""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xmlns=""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xmlns=""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xmlns=""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xmlns=""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xmlns=""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xmlns=""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xmlns=""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217" name="直線コネクタ 216">
            <a:extLst>
              <a:ext uri="{FF2B5EF4-FFF2-40B4-BE49-F238E27FC236}">
                <a16:creationId xmlns:a16="http://schemas.microsoft.com/office/drawing/2014/main" xmlns="" id="{07895EB9-40F5-7747-99F8-0639A40A9B23}"/>
              </a:ext>
            </a:extLst>
          </p:cNvPr>
          <p:cNvCxnSpPr>
            <a:cxnSpLocks/>
          </p:cNvCxnSpPr>
          <p:nvPr/>
        </p:nvCxnSpPr>
        <p:spPr>
          <a:xfrm flipV="1">
            <a:off x="9489377" y="4707142"/>
            <a:ext cx="0" cy="106956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xmlns="" id="{14BACC31-8E99-6542-8BF4-7020A12D7ABE}"/>
              </a:ext>
            </a:extLst>
          </p:cNvPr>
          <p:cNvCxnSpPr>
            <a:cxnSpLocks/>
          </p:cNvCxnSpPr>
          <p:nvPr/>
        </p:nvCxnSpPr>
        <p:spPr>
          <a:xfrm flipH="1" flipV="1">
            <a:off x="6861085" y="1888488"/>
            <a:ext cx="2597388" cy="2553342"/>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xmlns="" id="{6A741C5A-0FD7-3047-94DD-E996617AD7A6}"/>
              </a:ext>
            </a:extLst>
          </p:cNvPr>
          <p:cNvCxnSpPr>
            <a:cxnSpLocks/>
          </p:cNvCxnSpPr>
          <p:nvPr/>
        </p:nvCxnSpPr>
        <p:spPr>
          <a:xfrm>
            <a:off x="9672659" y="6172318"/>
            <a:ext cx="1234304" cy="16565"/>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xmlns="" id="{50E87CED-1DCD-CC40-817A-42A29F915612}"/>
              </a:ext>
            </a:extLst>
          </p:cNvPr>
          <p:cNvCxnSpPr>
            <a:cxnSpLocks/>
          </p:cNvCxnSpPr>
          <p:nvPr/>
        </p:nvCxnSpPr>
        <p:spPr>
          <a:xfrm flipH="1" flipV="1">
            <a:off x="6901206" y="5292207"/>
            <a:ext cx="4217711" cy="764359"/>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010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xmlns=""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xmlns=""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xmlns=""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xmlns=""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xmlns=""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xmlns=""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xmlns=""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xmlns=""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xmlns=""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xmlns=""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xmlns=""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xmlns=""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217" name="直線コネクタ 216">
            <a:extLst>
              <a:ext uri="{FF2B5EF4-FFF2-40B4-BE49-F238E27FC236}">
                <a16:creationId xmlns:a16="http://schemas.microsoft.com/office/drawing/2014/main" xmlns="" id="{07895EB9-40F5-7747-99F8-0639A40A9B23}"/>
              </a:ext>
            </a:extLst>
          </p:cNvPr>
          <p:cNvCxnSpPr>
            <a:cxnSpLocks/>
          </p:cNvCxnSpPr>
          <p:nvPr/>
        </p:nvCxnSpPr>
        <p:spPr>
          <a:xfrm flipV="1">
            <a:off x="9489377" y="4428111"/>
            <a:ext cx="0" cy="134859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xmlns="" id="{68886308-0CEF-AA44-8A2C-D095579B293B}"/>
              </a:ext>
            </a:extLst>
          </p:cNvPr>
          <p:cNvCxnSpPr>
            <a:cxnSpLocks/>
          </p:cNvCxnSpPr>
          <p:nvPr/>
        </p:nvCxnSpPr>
        <p:spPr>
          <a:xfrm flipH="1" flipV="1">
            <a:off x="5969986" y="4428111"/>
            <a:ext cx="3480040" cy="1"/>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xmlns="" id="{11803129-57B0-994E-BA52-B2DBD9D614AE}"/>
              </a:ext>
            </a:extLst>
          </p:cNvPr>
          <p:cNvCxnSpPr>
            <a:cxnSpLocks/>
          </p:cNvCxnSpPr>
          <p:nvPr/>
        </p:nvCxnSpPr>
        <p:spPr>
          <a:xfrm flipV="1">
            <a:off x="5969986" y="2717921"/>
            <a:ext cx="0" cy="1627627"/>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xmlns="" id="{B5F40A87-BD23-3F41-9D0F-C3A0123BD9EE}"/>
              </a:ext>
            </a:extLst>
          </p:cNvPr>
          <p:cNvCxnSpPr>
            <a:cxnSpLocks/>
          </p:cNvCxnSpPr>
          <p:nvPr/>
        </p:nvCxnSpPr>
        <p:spPr>
          <a:xfrm flipV="1">
            <a:off x="5957790" y="1844824"/>
            <a:ext cx="876292" cy="81344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xmlns="" id="{45DCBE13-AE6D-9748-B345-9F889B2C2524}"/>
              </a:ext>
            </a:extLst>
          </p:cNvPr>
          <p:cNvGrpSpPr/>
          <p:nvPr/>
        </p:nvGrpSpPr>
        <p:grpSpPr>
          <a:xfrm rot="8444661">
            <a:off x="5985566" y="1975564"/>
            <a:ext cx="720080" cy="605336"/>
            <a:chOff x="5881370" y="2780928"/>
            <a:chExt cx="1798806" cy="1512168"/>
          </a:xfrm>
        </p:grpSpPr>
        <p:sp>
          <p:nvSpPr>
            <p:cNvPr id="205" name="正方形/長方形 204">
              <a:extLst>
                <a:ext uri="{FF2B5EF4-FFF2-40B4-BE49-F238E27FC236}">
                  <a16:creationId xmlns:a16="http://schemas.microsoft.com/office/drawing/2014/main" xmlns=""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xmlns=""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xmlns=""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xmlns=""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xmlns=""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xmlns=""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xmlns=""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xmlns=""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33544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xmlns=""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xmlns=""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xmlns=""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xmlns=""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xmlns=""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xmlns=""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xmlns=""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xmlns=""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xmlns=""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xmlns=""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xmlns=""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xmlns=""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xmlns="" id="{B5F40A87-BD23-3F41-9D0F-C3A0123BD9EE}"/>
              </a:ext>
            </a:extLst>
          </p:cNvPr>
          <p:cNvCxnSpPr>
            <a:cxnSpLocks/>
          </p:cNvCxnSpPr>
          <p:nvPr/>
        </p:nvCxnSpPr>
        <p:spPr>
          <a:xfrm>
            <a:off x="5957790" y="2658266"/>
            <a:ext cx="174038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xmlns="" id="{D0928CE4-DAD9-B648-9618-C302342B8725}"/>
              </a:ext>
            </a:extLst>
          </p:cNvPr>
          <p:cNvCxnSpPr>
            <a:cxnSpLocks/>
            <a:endCxn id="89" idx="3"/>
          </p:cNvCxnSpPr>
          <p:nvPr/>
        </p:nvCxnSpPr>
        <p:spPr>
          <a:xfrm flipV="1">
            <a:off x="7750663" y="2051130"/>
            <a:ext cx="614306" cy="60900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xmlns="" id="{45DCBE13-AE6D-9748-B345-9F889B2C2524}"/>
              </a:ext>
            </a:extLst>
          </p:cNvPr>
          <p:cNvGrpSpPr/>
          <p:nvPr/>
        </p:nvGrpSpPr>
        <p:grpSpPr>
          <a:xfrm rot="8444661">
            <a:off x="7662936" y="2068356"/>
            <a:ext cx="720080" cy="605336"/>
            <a:chOff x="5881370" y="2780928"/>
            <a:chExt cx="1798806" cy="1512168"/>
          </a:xfrm>
        </p:grpSpPr>
        <p:sp>
          <p:nvSpPr>
            <p:cNvPr id="205" name="正方形/長方形 204">
              <a:extLst>
                <a:ext uri="{FF2B5EF4-FFF2-40B4-BE49-F238E27FC236}">
                  <a16:creationId xmlns:a16="http://schemas.microsoft.com/office/drawing/2014/main" xmlns=""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xmlns=""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xmlns=""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xmlns=""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xmlns=""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xmlns=""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xmlns=""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xmlns=""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5" name="グループ化 134">
            <a:extLst>
              <a:ext uri="{FF2B5EF4-FFF2-40B4-BE49-F238E27FC236}">
                <a16:creationId xmlns:a16="http://schemas.microsoft.com/office/drawing/2014/main" xmlns="" id="{1454392B-AE3A-7249-B3C4-CC5851E3552C}"/>
              </a:ext>
            </a:extLst>
          </p:cNvPr>
          <p:cNvGrpSpPr/>
          <p:nvPr/>
        </p:nvGrpSpPr>
        <p:grpSpPr>
          <a:xfrm rot="8444661">
            <a:off x="5824147" y="2035535"/>
            <a:ext cx="720080" cy="605336"/>
            <a:chOff x="5881370" y="2780928"/>
            <a:chExt cx="1798806" cy="1512168"/>
          </a:xfrm>
        </p:grpSpPr>
        <p:sp>
          <p:nvSpPr>
            <p:cNvPr id="136" name="正方形/長方形 135">
              <a:extLst>
                <a:ext uri="{FF2B5EF4-FFF2-40B4-BE49-F238E27FC236}">
                  <a16:creationId xmlns:a16="http://schemas.microsoft.com/office/drawing/2014/main" xmlns=""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xmlns=""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xmlns=""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xmlns=""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xmlns=""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xmlns=""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xmlns=""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xmlns=""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50" name="グループ化 149">
            <a:extLst>
              <a:ext uri="{FF2B5EF4-FFF2-40B4-BE49-F238E27FC236}">
                <a16:creationId xmlns:a16="http://schemas.microsoft.com/office/drawing/2014/main" xmlns="" id="{B9495023-5854-A947-A88A-A80344C2137A}"/>
              </a:ext>
            </a:extLst>
          </p:cNvPr>
          <p:cNvGrpSpPr/>
          <p:nvPr/>
        </p:nvGrpSpPr>
        <p:grpSpPr>
          <a:xfrm rot="10800000">
            <a:off x="6636233" y="2373916"/>
            <a:ext cx="720080" cy="605336"/>
            <a:chOff x="5881370" y="2780928"/>
            <a:chExt cx="1798806" cy="1512168"/>
          </a:xfrm>
        </p:grpSpPr>
        <p:sp>
          <p:nvSpPr>
            <p:cNvPr id="151" name="正方形/長方形 150">
              <a:extLst>
                <a:ext uri="{FF2B5EF4-FFF2-40B4-BE49-F238E27FC236}">
                  <a16:creationId xmlns:a16="http://schemas.microsoft.com/office/drawing/2014/main" xmlns="" id="{56053DE7-62C8-824E-8361-452589212E4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3" name="グループ化 152">
              <a:extLst>
                <a:ext uri="{FF2B5EF4-FFF2-40B4-BE49-F238E27FC236}">
                  <a16:creationId xmlns:a16="http://schemas.microsoft.com/office/drawing/2014/main" xmlns="" id="{9E9049C3-19BC-7346-BA90-715FAE1BFBB8}"/>
                </a:ext>
              </a:extLst>
            </p:cNvPr>
            <p:cNvGrpSpPr/>
            <p:nvPr/>
          </p:nvGrpSpPr>
          <p:grpSpPr>
            <a:xfrm>
              <a:off x="6852084" y="3392996"/>
              <a:ext cx="288032" cy="288032"/>
              <a:chOff x="4024536" y="3216424"/>
              <a:chExt cx="3168353" cy="3168352"/>
            </a:xfrm>
          </p:grpSpPr>
          <p:sp>
            <p:nvSpPr>
              <p:cNvPr id="159" name="パイ 158">
                <a:extLst>
                  <a:ext uri="{FF2B5EF4-FFF2-40B4-BE49-F238E27FC236}">
                    <a16:creationId xmlns:a16="http://schemas.microsoft.com/office/drawing/2014/main" xmlns="" id="{B44FB0A5-9845-A249-BE6A-084024F7E61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パイ 159">
                <a:extLst>
                  <a:ext uri="{FF2B5EF4-FFF2-40B4-BE49-F238E27FC236}">
                    <a16:creationId xmlns:a16="http://schemas.microsoft.com/office/drawing/2014/main" xmlns="" id="{7EC3FD5D-7609-214C-9759-B821675ADE6A}"/>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xmlns="" id="{28E32435-06F6-B446-9050-5D6B3C8784A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4" name="角丸四角形 153">
              <a:extLst>
                <a:ext uri="{FF2B5EF4-FFF2-40B4-BE49-F238E27FC236}">
                  <a16:creationId xmlns:a16="http://schemas.microsoft.com/office/drawing/2014/main" xmlns="" id="{659FFCE4-5A16-3C47-A1D5-17499810DAA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角丸四角形 155">
              <a:extLst>
                <a:ext uri="{FF2B5EF4-FFF2-40B4-BE49-F238E27FC236}">
                  <a16:creationId xmlns:a16="http://schemas.microsoft.com/office/drawing/2014/main" xmlns="" id="{E1B94DBB-F376-114F-ABFB-E9F3C10D120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xmlns="" id="{1D00E379-AB52-7342-BDDA-18A573EB53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17507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xmlns=""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xmlns=""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xmlns=""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xmlns=""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xmlns=""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xmlns=""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xmlns=""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xmlns=""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xmlns=""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xmlns=""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xmlns=""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xmlns=""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xmlns="" id="{B5F40A87-BD23-3F41-9D0F-C3A0123BD9EE}"/>
              </a:ext>
            </a:extLst>
          </p:cNvPr>
          <p:cNvCxnSpPr>
            <a:cxnSpLocks/>
          </p:cNvCxnSpPr>
          <p:nvPr/>
        </p:nvCxnSpPr>
        <p:spPr>
          <a:xfrm>
            <a:off x="7946295" y="2694605"/>
            <a:ext cx="3309888"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xmlns="" id="{D0928CE4-DAD9-B648-9618-C302342B8725}"/>
              </a:ext>
            </a:extLst>
          </p:cNvPr>
          <p:cNvCxnSpPr>
            <a:cxnSpLocks/>
            <a:endCxn id="168" idx="5"/>
          </p:cNvCxnSpPr>
          <p:nvPr/>
        </p:nvCxnSpPr>
        <p:spPr>
          <a:xfrm flipH="1" flipV="1">
            <a:off x="10550778" y="2051130"/>
            <a:ext cx="719276" cy="622054"/>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xmlns="" id="{45DCBE13-AE6D-9748-B345-9F889B2C2524}"/>
              </a:ext>
            </a:extLst>
          </p:cNvPr>
          <p:cNvGrpSpPr/>
          <p:nvPr/>
        </p:nvGrpSpPr>
        <p:grpSpPr>
          <a:xfrm rot="8444661">
            <a:off x="7662936" y="2068356"/>
            <a:ext cx="720080" cy="605336"/>
            <a:chOff x="5881370" y="2780928"/>
            <a:chExt cx="1798806" cy="1512168"/>
          </a:xfrm>
        </p:grpSpPr>
        <p:sp>
          <p:nvSpPr>
            <p:cNvPr id="205" name="正方形/長方形 204">
              <a:extLst>
                <a:ext uri="{FF2B5EF4-FFF2-40B4-BE49-F238E27FC236}">
                  <a16:creationId xmlns:a16="http://schemas.microsoft.com/office/drawing/2014/main" xmlns=""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xmlns=""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xmlns=""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xmlns=""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xmlns=""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xmlns=""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xmlns=""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xmlns=""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5" name="グループ化 134">
            <a:extLst>
              <a:ext uri="{FF2B5EF4-FFF2-40B4-BE49-F238E27FC236}">
                <a16:creationId xmlns:a16="http://schemas.microsoft.com/office/drawing/2014/main" xmlns="" id="{1454392B-AE3A-7249-B3C4-CC5851E3552C}"/>
              </a:ext>
            </a:extLst>
          </p:cNvPr>
          <p:cNvGrpSpPr/>
          <p:nvPr/>
        </p:nvGrpSpPr>
        <p:grpSpPr>
          <a:xfrm rot="2650741">
            <a:off x="10567543" y="2036053"/>
            <a:ext cx="720080" cy="605336"/>
            <a:chOff x="5881370" y="2780928"/>
            <a:chExt cx="1798806" cy="1512168"/>
          </a:xfrm>
        </p:grpSpPr>
        <p:sp>
          <p:nvSpPr>
            <p:cNvPr id="136" name="正方形/長方形 135">
              <a:extLst>
                <a:ext uri="{FF2B5EF4-FFF2-40B4-BE49-F238E27FC236}">
                  <a16:creationId xmlns:a16="http://schemas.microsoft.com/office/drawing/2014/main" xmlns=""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xmlns=""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xmlns=""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xmlns=""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xmlns=""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xmlns=""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xmlns=""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xmlns=""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50" name="グループ化 149">
            <a:extLst>
              <a:ext uri="{FF2B5EF4-FFF2-40B4-BE49-F238E27FC236}">
                <a16:creationId xmlns:a16="http://schemas.microsoft.com/office/drawing/2014/main" xmlns="" id="{B9495023-5854-A947-A88A-A80344C2137A}"/>
              </a:ext>
            </a:extLst>
          </p:cNvPr>
          <p:cNvGrpSpPr/>
          <p:nvPr/>
        </p:nvGrpSpPr>
        <p:grpSpPr>
          <a:xfrm rot="10800000">
            <a:off x="8582581" y="2362157"/>
            <a:ext cx="720080" cy="605336"/>
            <a:chOff x="5881370" y="2780928"/>
            <a:chExt cx="1798806" cy="1512168"/>
          </a:xfrm>
        </p:grpSpPr>
        <p:sp>
          <p:nvSpPr>
            <p:cNvPr id="151" name="正方形/長方形 150">
              <a:extLst>
                <a:ext uri="{FF2B5EF4-FFF2-40B4-BE49-F238E27FC236}">
                  <a16:creationId xmlns:a16="http://schemas.microsoft.com/office/drawing/2014/main" xmlns="" id="{56053DE7-62C8-824E-8361-452589212E4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3" name="グループ化 152">
              <a:extLst>
                <a:ext uri="{FF2B5EF4-FFF2-40B4-BE49-F238E27FC236}">
                  <a16:creationId xmlns:a16="http://schemas.microsoft.com/office/drawing/2014/main" xmlns="" id="{9E9049C3-19BC-7346-BA90-715FAE1BFBB8}"/>
                </a:ext>
              </a:extLst>
            </p:cNvPr>
            <p:cNvGrpSpPr/>
            <p:nvPr/>
          </p:nvGrpSpPr>
          <p:grpSpPr>
            <a:xfrm>
              <a:off x="6852084" y="3392996"/>
              <a:ext cx="288032" cy="288032"/>
              <a:chOff x="4024536" y="3216424"/>
              <a:chExt cx="3168353" cy="3168352"/>
            </a:xfrm>
          </p:grpSpPr>
          <p:sp>
            <p:nvSpPr>
              <p:cNvPr id="159" name="パイ 158">
                <a:extLst>
                  <a:ext uri="{FF2B5EF4-FFF2-40B4-BE49-F238E27FC236}">
                    <a16:creationId xmlns:a16="http://schemas.microsoft.com/office/drawing/2014/main" xmlns="" id="{B44FB0A5-9845-A249-BE6A-084024F7E61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パイ 159">
                <a:extLst>
                  <a:ext uri="{FF2B5EF4-FFF2-40B4-BE49-F238E27FC236}">
                    <a16:creationId xmlns:a16="http://schemas.microsoft.com/office/drawing/2014/main" xmlns="" id="{7EC3FD5D-7609-214C-9759-B821675ADE6A}"/>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xmlns="" id="{28E32435-06F6-B446-9050-5D6B3C8784A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4" name="角丸四角形 153">
              <a:extLst>
                <a:ext uri="{FF2B5EF4-FFF2-40B4-BE49-F238E27FC236}">
                  <a16:creationId xmlns:a16="http://schemas.microsoft.com/office/drawing/2014/main" xmlns="" id="{659FFCE4-5A16-3C47-A1D5-17499810DAA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角丸四角形 155">
              <a:extLst>
                <a:ext uri="{FF2B5EF4-FFF2-40B4-BE49-F238E27FC236}">
                  <a16:creationId xmlns:a16="http://schemas.microsoft.com/office/drawing/2014/main" xmlns="" id="{E1B94DBB-F376-114F-ABFB-E9F3C10D120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xmlns="" id="{1D00E379-AB52-7342-BDDA-18A573EB53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065172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xmlns=""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xmlns=""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xmlns=""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xmlns=""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xmlns=""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xmlns=""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xmlns=""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xmlns=""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xmlns=""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xmlns=""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xmlns=""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xmlns="" id="{B5F40A87-BD23-3F41-9D0F-C3A0123BD9EE}"/>
              </a:ext>
            </a:extLst>
          </p:cNvPr>
          <p:cNvCxnSpPr>
            <a:cxnSpLocks/>
          </p:cNvCxnSpPr>
          <p:nvPr/>
        </p:nvCxnSpPr>
        <p:spPr>
          <a:xfrm>
            <a:off x="11230941" y="2766255"/>
            <a:ext cx="1" cy="339004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xmlns="" id="{D0928CE4-DAD9-B648-9618-C302342B8725}"/>
              </a:ext>
            </a:extLst>
          </p:cNvPr>
          <p:cNvCxnSpPr>
            <a:cxnSpLocks/>
          </p:cNvCxnSpPr>
          <p:nvPr/>
        </p:nvCxnSpPr>
        <p:spPr>
          <a:xfrm flipH="1" flipV="1">
            <a:off x="7021681" y="5421833"/>
            <a:ext cx="656269" cy="699136"/>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xmlns=""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xmlns=""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xmlns=""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xmlns=""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xmlns=""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xmlns=""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xmlns=""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xmlns=""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xmlns=""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xmlns=""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xmlns="" id="{7E4CA769-7EBD-9144-9FC1-1EC131FD0F7E}"/>
              </a:ext>
            </a:extLst>
          </p:cNvPr>
          <p:cNvCxnSpPr>
            <a:cxnSpLocks/>
          </p:cNvCxnSpPr>
          <p:nvPr/>
        </p:nvCxnSpPr>
        <p:spPr>
          <a:xfrm flipH="1">
            <a:off x="7713552" y="6156303"/>
            <a:ext cx="3517389"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3" name="グループ化 162">
            <a:extLst>
              <a:ext uri="{FF2B5EF4-FFF2-40B4-BE49-F238E27FC236}">
                <a16:creationId xmlns:a16="http://schemas.microsoft.com/office/drawing/2014/main" xmlns="" id="{C4DC6B22-1DE2-6343-903D-3DA2F84EF5D7}"/>
              </a:ext>
            </a:extLst>
          </p:cNvPr>
          <p:cNvGrpSpPr/>
          <p:nvPr/>
        </p:nvGrpSpPr>
        <p:grpSpPr>
          <a:xfrm rot="13430397">
            <a:off x="10567543" y="2036053"/>
            <a:ext cx="720080" cy="605336"/>
            <a:chOff x="5881370" y="2780928"/>
            <a:chExt cx="1798806" cy="1512168"/>
          </a:xfrm>
        </p:grpSpPr>
        <p:sp>
          <p:nvSpPr>
            <p:cNvPr id="199" name="正方形/長方形 198">
              <a:extLst>
                <a:ext uri="{FF2B5EF4-FFF2-40B4-BE49-F238E27FC236}">
                  <a16:creationId xmlns:a16="http://schemas.microsoft.com/office/drawing/2014/main" xmlns="" id="{B3C1D78E-4EF2-3F4A-A5A7-5090AC4BBAC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0" name="グループ化 199">
              <a:extLst>
                <a:ext uri="{FF2B5EF4-FFF2-40B4-BE49-F238E27FC236}">
                  <a16:creationId xmlns:a16="http://schemas.microsoft.com/office/drawing/2014/main" xmlns="" id="{88667276-167B-B44E-99B7-9D3A06CA59DC}"/>
                </a:ext>
              </a:extLst>
            </p:cNvPr>
            <p:cNvGrpSpPr/>
            <p:nvPr/>
          </p:nvGrpSpPr>
          <p:grpSpPr>
            <a:xfrm>
              <a:off x="6852084" y="3392996"/>
              <a:ext cx="288032" cy="288032"/>
              <a:chOff x="4024536" y="3216424"/>
              <a:chExt cx="3168353" cy="3168352"/>
            </a:xfrm>
          </p:grpSpPr>
          <p:sp>
            <p:nvSpPr>
              <p:cNvPr id="219" name="パイ 218">
                <a:extLst>
                  <a:ext uri="{FF2B5EF4-FFF2-40B4-BE49-F238E27FC236}">
                    <a16:creationId xmlns:a16="http://schemas.microsoft.com/office/drawing/2014/main" xmlns="" id="{E1AAE46F-6758-E443-8F0E-E6ECD6B2DAD6}"/>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パイ 219">
                <a:extLst>
                  <a:ext uri="{FF2B5EF4-FFF2-40B4-BE49-F238E27FC236}">
                    <a16:creationId xmlns:a16="http://schemas.microsoft.com/office/drawing/2014/main" xmlns="" id="{F375671F-3D33-2341-9E62-00DEB823A81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パイ 221">
                <a:extLst>
                  <a:ext uri="{FF2B5EF4-FFF2-40B4-BE49-F238E27FC236}">
                    <a16:creationId xmlns:a16="http://schemas.microsoft.com/office/drawing/2014/main" xmlns="" id="{51FB75F9-8281-7348-8DCC-E36B3377265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2" name="角丸四角形 201">
              <a:extLst>
                <a:ext uri="{FF2B5EF4-FFF2-40B4-BE49-F238E27FC236}">
                  <a16:creationId xmlns:a16="http://schemas.microsoft.com/office/drawing/2014/main" xmlns="" id="{1992E611-2C00-7848-9F94-E69893BD409A}"/>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角丸四角形 215">
              <a:extLst>
                <a:ext uri="{FF2B5EF4-FFF2-40B4-BE49-F238E27FC236}">
                  <a16:creationId xmlns:a16="http://schemas.microsoft.com/office/drawing/2014/main" xmlns="" id="{A5EBCEAE-1DF1-7D44-B04A-249DA11C7FD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a:extLst>
                <a:ext uri="{FF2B5EF4-FFF2-40B4-BE49-F238E27FC236}">
                  <a16:creationId xmlns:a16="http://schemas.microsoft.com/office/drawing/2014/main" xmlns="" id="{CE9DE183-4C7F-3147-BBDE-F076A0D0A8F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3" name="グループ化 222">
            <a:extLst>
              <a:ext uri="{FF2B5EF4-FFF2-40B4-BE49-F238E27FC236}">
                <a16:creationId xmlns:a16="http://schemas.microsoft.com/office/drawing/2014/main" xmlns="" id="{EFCE93EF-E7E7-1149-BA87-8CB6481D6578}"/>
              </a:ext>
            </a:extLst>
          </p:cNvPr>
          <p:cNvGrpSpPr/>
          <p:nvPr/>
        </p:nvGrpSpPr>
        <p:grpSpPr>
          <a:xfrm rot="16200000">
            <a:off x="10954333" y="3765403"/>
            <a:ext cx="720080" cy="605336"/>
            <a:chOff x="5881370" y="2780928"/>
            <a:chExt cx="1798806" cy="1512168"/>
          </a:xfrm>
        </p:grpSpPr>
        <p:sp>
          <p:nvSpPr>
            <p:cNvPr id="225" name="正方形/長方形 224">
              <a:extLst>
                <a:ext uri="{FF2B5EF4-FFF2-40B4-BE49-F238E27FC236}">
                  <a16:creationId xmlns:a16="http://schemas.microsoft.com/office/drawing/2014/main" xmlns="" id="{CE391EB9-18FC-6845-BC0C-1E1F595026F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26" name="グループ化 225">
              <a:extLst>
                <a:ext uri="{FF2B5EF4-FFF2-40B4-BE49-F238E27FC236}">
                  <a16:creationId xmlns:a16="http://schemas.microsoft.com/office/drawing/2014/main" xmlns="" id="{BD8E0EFF-093D-4444-B570-9A6947FEAD5E}"/>
                </a:ext>
              </a:extLst>
            </p:cNvPr>
            <p:cNvGrpSpPr/>
            <p:nvPr/>
          </p:nvGrpSpPr>
          <p:grpSpPr>
            <a:xfrm>
              <a:off x="6852084" y="3392996"/>
              <a:ext cx="288032" cy="288032"/>
              <a:chOff x="4024536" y="3216424"/>
              <a:chExt cx="3168353" cy="3168352"/>
            </a:xfrm>
          </p:grpSpPr>
          <p:sp>
            <p:nvSpPr>
              <p:cNvPr id="232" name="パイ 231">
                <a:extLst>
                  <a:ext uri="{FF2B5EF4-FFF2-40B4-BE49-F238E27FC236}">
                    <a16:creationId xmlns:a16="http://schemas.microsoft.com/office/drawing/2014/main" xmlns="" id="{2E0062B8-C0FB-7443-8F3F-CBEAB24DB1C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4" name="パイ 233">
                <a:extLst>
                  <a:ext uri="{FF2B5EF4-FFF2-40B4-BE49-F238E27FC236}">
                    <a16:creationId xmlns:a16="http://schemas.microsoft.com/office/drawing/2014/main" xmlns="" id="{8AC4E85A-5535-614C-A3F3-1959A75A7FD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パイ 234">
                <a:extLst>
                  <a:ext uri="{FF2B5EF4-FFF2-40B4-BE49-F238E27FC236}">
                    <a16:creationId xmlns:a16="http://schemas.microsoft.com/office/drawing/2014/main" xmlns="" id="{27530BED-1C30-274B-BA61-D6DFE6AA9E8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8" name="角丸四角形 227">
              <a:extLst>
                <a:ext uri="{FF2B5EF4-FFF2-40B4-BE49-F238E27FC236}">
                  <a16:creationId xmlns:a16="http://schemas.microsoft.com/office/drawing/2014/main" xmlns="" id="{C23EB5D6-491D-6A45-9507-7738C95C71D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角丸四角形 228">
              <a:extLst>
                <a:ext uri="{FF2B5EF4-FFF2-40B4-BE49-F238E27FC236}">
                  <a16:creationId xmlns:a16="http://schemas.microsoft.com/office/drawing/2014/main" xmlns="" id="{4416423C-7630-B94D-A3BB-CD6A51B4D04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xmlns="" id="{08CB3896-2C8C-944F-B2EE-C8714B0B33A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37" name="グループ化 236">
            <a:extLst>
              <a:ext uri="{FF2B5EF4-FFF2-40B4-BE49-F238E27FC236}">
                <a16:creationId xmlns:a16="http://schemas.microsoft.com/office/drawing/2014/main" xmlns=""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xmlns=""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xmlns=""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xmlns=""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xmlns=""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xmlns=""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xmlns=""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xmlns=""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xmlns=""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3232865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xmlns=""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xmlns=""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xmlns=""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xmlns=""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xmlns=""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xmlns=""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xmlns="" id="{729B9F9F-4A56-6342-81B9-3F813F4F8EC9}"/>
              </a:ext>
            </a:extLst>
          </p:cNvPr>
          <p:cNvSpPr/>
          <p:nvPr/>
        </p:nvSpPr>
        <p:spPr>
          <a:xfrm>
            <a:off x="6614098" y="3203041"/>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xmlns=""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xmlns=""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xmlns=""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xmlns=""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xmlns="" id="{B5F40A87-BD23-3F41-9D0F-C3A0123BD9EE}"/>
              </a:ext>
            </a:extLst>
          </p:cNvPr>
          <p:cNvCxnSpPr>
            <a:cxnSpLocks/>
          </p:cNvCxnSpPr>
          <p:nvPr/>
        </p:nvCxnSpPr>
        <p:spPr>
          <a:xfrm>
            <a:off x="6000055" y="1009796"/>
            <a:ext cx="0" cy="170812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xmlns="" id="{D0928CE4-DAD9-B648-9618-C302342B8725}"/>
              </a:ext>
            </a:extLst>
          </p:cNvPr>
          <p:cNvCxnSpPr>
            <a:cxnSpLocks/>
          </p:cNvCxnSpPr>
          <p:nvPr/>
        </p:nvCxnSpPr>
        <p:spPr>
          <a:xfrm flipV="1">
            <a:off x="7677951" y="971727"/>
            <a:ext cx="21386" cy="514924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xmlns=""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xmlns=""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xmlns=""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xmlns=""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xmlns=""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xmlns=""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xmlns=""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xmlns=""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xmlns=""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xmlns=""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xmlns="" id="{7E4CA769-7EBD-9144-9FC1-1EC131FD0F7E}"/>
              </a:ext>
            </a:extLst>
          </p:cNvPr>
          <p:cNvCxnSpPr>
            <a:cxnSpLocks/>
          </p:cNvCxnSpPr>
          <p:nvPr/>
        </p:nvCxnSpPr>
        <p:spPr>
          <a:xfrm flipH="1">
            <a:off x="5969986" y="971727"/>
            <a:ext cx="170796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3" name="グループ化 162">
            <a:extLst>
              <a:ext uri="{FF2B5EF4-FFF2-40B4-BE49-F238E27FC236}">
                <a16:creationId xmlns:a16="http://schemas.microsoft.com/office/drawing/2014/main" xmlns="" id="{C4DC6B22-1DE2-6343-903D-3DA2F84EF5D7}"/>
              </a:ext>
            </a:extLst>
          </p:cNvPr>
          <p:cNvGrpSpPr/>
          <p:nvPr/>
        </p:nvGrpSpPr>
        <p:grpSpPr>
          <a:xfrm rot="13430397">
            <a:off x="10567543" y="2036053"/>
            <a:ext cx="720080" cy="605336"/>
            <a:chOff x="5881370" y="2780928"/>
            <a:chExt cx="1798806" cy="1512168"/>
          </a:xfrm>
        </p:grpSpPr>
        <p:sp>
          <p:nvSpPr>
            <p:cNvPr id="199" name="正方形/長方形 198">
              <a:extLst>
                <a:ext uri="{FF2B5EF4-FFF2-40B4-BE49-F238E27FC236}">
                  <a16:creationId xmlns:a16="http://schemas.microsoft.com/office/drawing/2014/main" xmlns="" id="{B3C1D78E-4EF2-3F4A-A5A7-5090AC4BBAC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0" name="グループ化 199">
              <a:extLst>
                <a:ext uri="{FF2B5EF4-FFF2-40B4-BE49-F238E27FC236}">
                  <a16:creationId xmlns:a16="http://schemas.microsoft.com/office/drawing/2014/main" xmlns="" id="{88667276-167B-B44E-99B7-9D3A06CA59DC}"/>
                </a:ext>
              </a:extLst>
            </p:cNvPr>
            <p:cNvGrpSpPr/>
            <p:nvPr/>
          </p:nvGrpSpPr>
          <p:grpSpPr>
            <a:xfrm>
              <a:off x="6852084" y="3392996"/>
              <a:ext cx="288032" cy="288032"/>
              <a:chOff x="4024536" y="3216424"/>
              <a:chExt cx="3168353" cy="3168352"/>
            </a:xfrm>
          </p:grpSpPr>
          <p:sp>
            <p:nvSpPr>
              <p:cNvPr id="219" name="パイ 218">
                <a:extLst>
                  <a:ext uri="{FF2B5EF4-FFF2-40B4-BE49-F238E27FC236}">
                    <a16:creationId xmlns:a16="http://schemas.microsoft.com/office/drawing/2014/main" xmlns="" id="{E1AAE46F-6758-E443-8F0E-E6ECD6B2DAD6}"/>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パイ 219">
                <a:extLst>
                  <a:ext uri="{FF2B5EF4-FFF2-40B4-BE49-F238E27FC236}">
                    <a16:creationId xmlns:a16="http://schemas.microsoft.com/office/drawing/2014/main" xmlns="" id="{F375671F-3D33-2341-9E62-00DEB823A81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パイ 221">
                <a:extLst>
                  <a:ext uri="{FF2B5EF4-FFF2-40B4-BE49-F238E27FC236}">
                    <a16:creationId xmlns:a16="http://schemas.microsoft.com/office/drawing/2014/main" xmlns="" id="{51FB75F9-8281-7348-8DCC-E36B3377265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2" name="角丸四角形 201">
              <a:extLst>
                <a:ext uri="{FF2B5EF4-FFF2-40B4-BE49-F238E27FC236}">
                  <a16:creationId xmlns:a16="http://schemas.microsoft.com/office/drawing/2014/main" xmlns="" id="{1992E611-2C00-7848-9F94-E69893BD409A}"/>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角丸四角形 215">
              <a:extLst>
                <a:ext uri="{FF2B5EF4-FFF2-40B4-BE49-F238E27FC236}">
                  <a16:creationId xmlns:a16="http://schemas.microsoft.com/office/drawing/2014/main" xmlns="" id="{A5EBCEAE-1DF1-7D44-B04A-249DA11C7FD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a:extLst>
                <a:ext uri="{FF2B5EF4-FFF2-40B4-BE49-F238E27FC236}">
                  <a16:creationId xmlns:a16="http://schemas.microsoft.com/office/drawing/2014/main" xmlns="" id="{CE9DE183-4C7F-3147-BBDE-F076A0D0A8F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3" name="グループ化 222">
            <a:extLst>
              <a:ext uri="{FF2B5EF4-FFF2-40B4-BE49-F238E27FC236}">
                <a16:creationId xmlns:a16="http://schemas.microsoft.com/office/drawing/2014/main" xmlns="" id="{EFCE93EF-E7E7-1149-BA87-8CB6481D6578}"/>
              </a:ext>
            </a:extLst>
          </p:cNvPr>
          <p:cNvGrpSpPr/>
          <p:nvPr/>
        </p:nvGrpSpPr>
        <p:grpSpPr>
          <a:xfrm rot="16200000">
            <a:off x="10954333" y="3765403"/>
            <a:ext cx="720080" cy="605336"/>
            <a:chOff x="5881370" y="2780928"/>
            <a:chExt cx="1798806" cy="1512168"/>
          </a:xfrm>
        </p:grpSpPr>
        <p:sp>
          <p:nvSpPr>
            <p:cNvPr id="225" name="正方形/長方形 224">
              <a:extLst>
                <a:ext uri="{FF2B5EF4-FFF2-40B4-BE49-F238E27FC236}">
                  <a16:creationId xmlns:a16="http://schemas.microsoft.com/office/drawing/2014/main" xmlns="" id="{CE391EB9-18FC-6845-BC0C-1E1F595026F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26" name="グループ化 225">
              <a:extLst>
                <a:ext uri="{FF2B5EF4-FFF2-40B4-BE49-F238E27FC236}">
                  <a16:creationId xmlns:a16="http://schemas.microsoft.com/office/drawing/2014/main" xmlns="" id="{BD8E0EFF-093D-4444-B570-9A6947FEAD5E}"/>
                </a:ext>
              </a:extLst>
            </p:cNvPr>
            <p:cNvGrpSpPr/>
            <p:nvPr/>
          </p:nvGrpSpPr>
          <p:grpSpPr>
            <a:xfrm>
              <a:off x="6852084" y="3392996"/>
              <a:ext cx="288032" cy="288032"/>
              <a:chOff x="4024536" y="3216424"/>
              <a:chExt cx="3168353" cy="3168352"/>
            </a:xfrm>
          </p:grpSpPr>
          <p:sp>
            <p:nvSpPr>
              <p:cNvPr id="232" name="パイ 231">
                <a:extLst>
                  <a:ext uri="{FF2B5EF4-FFF2-40B4-BE49-F238E27FC236}">
                    <a16:creationId xmlns:a16="http://schemas.microsoft.com/office/drawing/2014/main" xmlns="" id="{2E0062B8-C0FB-7443-8F3F-CBEAB24DB1C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4" name="パイ 233">
                <a:extLst>
                  <a:ext uri="{FF2B5EF4-FFF2-40B4-BE49-F238E27FC236}">
                    <a16:creationId xmlns:a16="http://schemas.microsoft.com/office/drawing/2014/main" xmlns="" id="{8AC4E85A-5535-614C-A3F3-1959A75A7FD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パイ 234">
                <a:extLst>
                  <a:ext uri="{FF2B5EF4-FFF2-40B4-BE49-F238E27FC236}">
                    <a16:creationId xmlns:a16="http://schemas.microsoft.com/office/drawing/2014/main" xmlns="" id="{27530BED-1C30-274B-BA61-D6DFE6AA9E8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8" name="角丸四角形 227">
              <a:extLst>
                <a:ext uri="{FF2B5EF4-FFF2-40B4-BE49-F238E27FC236}">
                  <a16:creationId xmlns:a16="http://schemas.microsoft.com/office/drawing/2014/main" xmlns="" id="{C23EB5D6-491D-6A45-9507-7738C95C71D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角丸四角形 228">
              <a:extLst>
                <a:ext uri="{FF2B5EF4-FFF2-40B4-BE49-F238E27FC236}">
                  <a16:creationId xmlns:a16="http://schemas.microsoft.com/office/drawing/2014/main" xmlns="" id="{4416423C-7630-B94D-A3BB-CD6A51B4D04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xmlns="" id="{08CB3896-2C8C-944F-B2EE-C8714B0B33A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37" name="グループ化 236">
            <a:extLst>
              <a:ext uri="{FF2B5EF4-FFF2-40B4-BE49-F238E27FC236}">
                <a16:creationId xmlns:a16="http://schemas.microsoft.com/office/drawing/2014/main" xmlns=""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xmlns=""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xmlns=""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xmlns=""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xmlns=""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xmlns=""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xmlns=""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xmlns=""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xmlns=""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50" name="直線コネクタ 149">
            <a:extLst>
              <a:ext uri="{FF2B5EF4-FFF2-40B4-BE49-F238E27FC236}">
                <a16:creationId xmlns:a16="http://schemas.microsoft.com/office/drawing/2014/main" xmlns="" id="{9DC93B59-2D77-6049-9EA8-79BCBEE98819}"/>
              </a:ext>
            </a:extLst>
          </p:cNvPr>
          <p:cNvCxnSpPr>
            <a:cxnSpLocks/>
          </p:cNvCxnSpPr>
          <p:nvPr/>
        </p:nvCxnSpPr>
        <p:spPr>
          <a:xfrm>
            <a:off x="6000055" y="2717921"/>
            <a:ext cx="530893" cy="64878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1" name="グループ化 150">
            <a:extLst>
              <a:ext uri="{FF2B5EF4-FFF2-40B4-BE49-F238E27FC236}">
                <a16:creationId xmlns:a16="http://schemas.microsoft.com/office/drawing/2014/main" xmlns="" id="{2CB2267B-3C06-E345-B8D6-46E67F0CBB63}"/>
              </a:ext>
            </a:extLst>
          </p:cNvPr>
          <p:cNvGrpSpPr/>
          <p:nvPr/>
        </p:nvGrpSpPr>
        <p:grpSpPr>
          <a:xfrm rot="5400000">
            <a:off x="7304980" y="3509464"/>
            <a:ext cx="720080" cy="605336"/>
            <a:chOff x="5881370" y="2780928"/>
            <a:chExt cx="1798806" cy="1512168"/>
          </a:xfrm>
        </p:grpSpPr>
        <p:sp>
          <p:nvSpPr>
            <p:cNvPr id="153" name="正方形/長方形 152">
              <a:extLst>
                <a:ext uri="{FF2B5EF4-FFF2-40B4-BE49-F238E27FC236}">
                  <a16:creationId xmlns:a16="http://schemas.microsoft.com/office/drawing/2014/main" xmlns="" id="{91AB2755-B8AE-FF49-B6F7-66FBF70F8D5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4" name="グループ化 153">
              <a:extLst>
                <a:ext uri="{FF2B5EF4-FFF2-40B4-BE49-F238E27FC236}">
                  <a16:creationId xmlns:a16="http://schemas.microsoft.com/office/drawing/2014/main" xmlns="" id="{B1AB2A86-6D39-1D4E-A825-408F0815667E}"/>
                </a:ext>
              </a:extLst>
            </p:cNvPr>
            <p:cNvGrpSpPr/>
            <p:nvPr/>
          </p:nvGrpSpPr>
          <p:grpSpPr>
            <a:xfrm>
              <a:off x="6852084" y="3392996"/>
              <a:ext cx="288032" cy="288032"/>
              <a:chOff x="4024536" y="3216424"/>
              <a:chExt cx="3168353" cy="3168352"/>
            </a:xfrm>
          </p:grpSpPr>
          <p:sp>
            <p:nvSpPr>
              <p:cNvPr id="160" name="パイ 159">
                <a:extLst>
                  <a:ext uri="{FF2B5EF4-FFF2-40B4-BE49-F238E27FC236}">
                    <a16:creationId xmlns:a16="http://schemas.microsoft.com/office/drawing/2014/main" xmlns="" id="{2E0AA4BA-C963-444B-B18C-3CA31DEC7FE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xmlns="" id="{2AA280B7-C64E-C64F-B427-9A4F0B82E68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3" name="パイ 202">
                <a:extLst>
                  <a:ext uri="{FF2B5EF4-FFF2-40B4-BE49-F238E27FC236}">
                    <a16:creationId xmlns:a16="http://schemas.microsoft.com/office/drawing/2014/main" xmlns="" id="{AA7F6E4D-CDF2-3149-9545-383E13798CB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6" name="角丸四角形 155">
              <a:extLst>
                <a:ext uri="{FF2B5EF4-FFF2-40B4-BE49-F238E27FC236}">
                  <a16:creationId xmlns:a16="http://schemas.microsoft.com/office/drawing/2014/main" xmlns="" id="{2C28C108-D1DF-8349-8054-2DEDF93834C5}"/>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角丸四角形 156">
              <a:extLst>
                <a:ext uri="{FF2B5EF4-FFF2-40B4-BE49-F238E27FC236}">
                  <a16:creationId xmlns:a16="http://schemas.microsoft.com/office/drawing/2014/main" xmlns="" id="{C147990F-65E9-6A45-B818-0412DC0451E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円/楕円 158">
              <a:extLst>
                <a:ext uri="{FF2B5EF4-FFF2-40B4-BE49-F238E27FC236}">
                  <a16:creationId xmlns:a16="http://schemas.microsoft.com/office/drawing/2014/main" xmlns="" id="{9121EE61-F716-6946-9405-BD0006F79A1B}"/>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05" name="グループ化 204">
            <a:extLst>
              <a:ext uri="{FF2B5EF4-FFF2-40B4-BE49-F238E27FC236}">
                <a16:creationId xmlns:a16="http://schemas.microsoft.com/office/drawing/2014/main" xmlns="" id="{C0B23CB2-EACF-3E4E-AC12-3606759E1DBA}"/>
              </a:ext>
            </a:extLst>
          </p:cNvPr>
          <p:cNvGrpSpPr/>
          <p:nvPr/>
        </p:nvGrpSpPr>
        <p:grpSpPr>
          <a:xfrm rot="13491197">
            <a:off x="5932356" y="2633583"/>
            <a:ext cx="720080" cy="605336"/>
            <a:chOff x="5881370" y="2780928"/>
            <a:chExt cx="1798806" cy="1512168"/>
          </a:xfrm>
        </p:grpSpPr>
        <p:sp>
          <p:nvSpPr>
            <p:cNvPr id="206" name="正方形/長方形 205">
              <a:extLst>
                <a:ext uri="{FF2B5EF4-FFF2-40B4-BE49-F238E27FC236}">
                  <a16:creationId xmlns:a16="http://schemas.microsoft.com/office/drawing/2014/main" xmlns="" id="{434E2CEB-08C7-D140-9FBC-EAFA443B275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7" name="グループ化 206">
              <a:extLst>
                <a:ext uri="{FF2B5EF4-FFF2-40B4-BE49-F238E27FC236}">
                  <a16:creationId xmlns:a16="http://schemas.microsoft.com/office/drawing/2014/main" xmlns="" id="{360D9C66-C8F0-CA4B-9C1F-0D39C5EABB38}"/>
                </a:ext>
              </a:extLst>
            </p:cNvPr>
            <p:cNvGrpSpPr/>
            <p:nvPr/>
          </p:nvGrpSpPr>
          <p:grpSpPr>
            <a:xfrm>
              <a:off x="6852084" y="3392996"/>
              <a:ext cx="288032" cy="288032"/>
              <a:chOff x="4024536" y="3216424"/>
              <a:chExt cx="3168353" cy="3168352"/>
            </a:xfrm>
          </p:grpSpPr>
          <p:sp>
            <p:nvSpPr>
              <p:cNvPr id="213" name="パイ 212">
                <a:extLst>
                  <a:ext uri="{FF2B5EF4-FFF2-40B4-BE49-F238E27FC236}">
                    <a16:creationId xmlns:a16="http://schemas.microsoft.com/office/drawing/2014/main" xmlns="" id="{5FCFA57E-DFEA-A24F-8059-51FB415D43B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xmlns="" id="{3A5DD7B9-D48A-9542-BB94-A8EAC5CB2FE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0" name="パイ 249">
                <a:extLst>
                  <a:ext uri="{FF2B5EF4-FFF2-40B4-BE49-F238E27FC236}">
                    <a16:creationId xmlns:a16="http://schemas.microsoft.com/office/drawing/2014/main" xmlns="" id="{8E652D6A-BFCC-8F47-A108-78FD9148A9A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8" name="角丸四角形 207">
              <a:extLst>
                <a:ext uri="{FF2B5EF4-FFF2-40B4-BE49-F238E27FC236}">
                  <a16:creationId xmlns:a16="http://schemas.microsoft.com/office/drawing/2014/main" xmlns="" id="{3AEC4BC7-ADD4-9449-95BE-4C481DE1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角丸四角形 209">
              <a:extLst>
                <a:ext uri="{FF2B5EF4-FFF2-40B4-BE49-F238E27FC236}">
                  <a16:creationId xmlns:a16="http://schemas.microsoft.com/office/drawing/2014/main" xmlns="" id="{2D36BF80-3E5F-A142-A0BE-9492B3C092E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a:extLst>
                <a:ext uri="{FF2B5EF4-FFF2-40B4-BE49-F238E27FC236}">
                  <a16:creationId xmlns:a16="http://schemas.microsoft.com/office/drawing/2014/main" xmlns="" id="{89690112-99C2-824F-BA88-3A7BAB10F39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528567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xmlns=""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xmlns=""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xmlns=""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xmlns=""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xmlns=""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xmlns=""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xmlns=""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xmlns=""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xmlns=""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xmlns=""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xmlns=""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xmlns=""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xmlns=""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xmlns=""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xmlns=""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xmlns=""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xmlns=""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xmlns=""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xmlns=""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xmlns=""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xmlns=""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xmlns=""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xmlns=""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xmlns=""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xmlns=""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xmlns=""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xmlns=""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xmlns=""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xmlns=""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xmlns=""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xmlns=""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xmlns=""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xmlns=""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xmlns=""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xmlns=""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xmlns=""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xmlns=""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xmlns=""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xmlns=""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xmlns=""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xmlns=""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xmlns=""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xmlns=""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xmlns=""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73" name="直線矢印コネクタ 72">
            <a:extLst>
              <a:ext uri="{FF2B5EF4-FFF2-40B4-BE49-F238E27FC236}">
                <a16:creationId xmlns:a16="http://schemas.microsoft.com/office/drawing/2014/main" xmlns=""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xmlns=""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xmlns=""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xmlns=""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xmlns=""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xmlns=""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xmlns=""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xmlns=""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xmlns=""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xmlns=""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xmlns=""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xmlns=""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xmlns=""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xmlns=""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xmlns=""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xmlns=""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xmlns=""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xmlns=""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xmlns=""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xmlns="" id="{729B9F9F-4A56-6342-81B9-3F813F4F8EC9}"/>
              </a:ext>
            </a:extLst>
          </p:cNvPr>
          <p:cNvSpPr/>
          <p:nvPr/>
        </p:nvSpPr>
        <p:spPr>
          <a:xfrm>
            <a:off x="6614098" y="3203041"/>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xmlns=""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xmlns=""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xmlns=""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xmlns=""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xmlns="" id="{B5F40A87-BD23-3F41-9D0F-C3A0123BD9EE}"/>
              </a:ext>
            </a:extLst>
          </p:cNvPr>
          <p:cNvCxnSpPr>
            <a:cxnSpLocks/>
          </p:cNvCxnSpPr>
          <p:nvPr/>
        </p:nvCxnSpPr>
        <p:spPr>
          <a:xfrm>
            <a:off x="11217569" y="2793925"/>
            <a:ext cx="0" cy="170812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xmlns=""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xmlns=""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xmlns=""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xmlns=""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xmlns=""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xmlns=""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xmlns=""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xmlns=""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xmlns=""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xmlns=""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xmlns="" id="{7E4CA769-7EBD-9144-9FC1-1EC131FD0F7E}"/>
              </a:ext>
            </a:extLst>
          </p:cNvPr>
          <p:cNvCxnSpPr>
            <a:cxnSpLocks/>
          </p:cNvCxnSpPr>
          <p:nvPr/>
        </p:nvCxnSpPr>
        <p:spPr>
          <a:xfrm>
            <a:off x="11217569" y="4453722"/>
            <a:ext cx="855095"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37" name="グループ化 236">
            <a:extLst>
              <a:ext uri="{FF2B5EF4-FFF2-40B4-BE49-F238E27FC236}">
                <a16:creationId xmlns:a16="http://schemas.microsoft.com/office/drawing/2014/main" xmlns=""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xmlns=""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xmlns=""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xmlns=""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xmlns=""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xmlns=""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xmlns=""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xmlns=""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xmlns=""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50" name="直線コネクタ 149">
            <a:extLst>
              <a:ext uri="{FF2B5EF4-FFF2-40B4-BE49-F238E27FC236}">
                <a16:creationId xmlns:a16="http://schemas.microsoft.com/office/drawing/2014/main" xmlns="" id="{9DC93B59-2D77-6049-9EA8-79BCBEE98819}"/>
              </a:ext>
            </a:extLst>
          </p:cNvPr>
          <p:cNvCxnSpPr>
            <a:cxnSpLocks/>
          </p:cNvCxnSpPr>
          <p:nvPr/>
        </p:nvCxnSpPr>
        <p:spPr>
          <a:xfrm>
            <a:off x="6000055" y="2717921"/>
            <a:ext cx="5217514"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5" name="グループ化 204">
            <a:extLst>
              <a:ext uri="{FF2B5EF4-FFF2-40B4-BE49-F238E27FC236}">
                <a16:creationId xmlns:a16="http://schemas.microsoft.com/office/drawing/2014/main" xmlns="" id="{C0B23CB2-EACF-3E4E-AC12-3606759E1DBA}"/>
              </a:ext>
            </a:extLst>
          </p:cNvPr>
          <p:cNvGrpSpPr/>
          <p:nvPr/>
        </p:nvGrpSpPr>
        <p:grpSpPr>
          <a:xfrm rot="13491197">
            <a:off x="5932356" y="2633583"/>
            <a:ext cx="720080" cy="605336"/>
            <a:chOff x="5881370" y="2780928"/>
            <a:chExt cx="1798806" cy="1512168"/>
          </a:xfrm>
        </p:grpSpPr>
        <p:sp>
          <p:nvSpPr>
            <p:cNvPr id="206" name="正方形/長方形 205">
              <a:extLst>
                <a:ext uri="{FF2B5EF4-FFF2-40B4-BE49-F238E27FC236}">
                  <a16:creationId xmlns:a16="http://schemas.microsoft.com/office/drawing/2014/main" xmlns="" id="{434E2CEB-08C7-D140-9FBC-EAFA443B275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7" name="グループ化 206">
              <a:extLst>
                <a:ext uri="{FF2B5EF4-FFF2-40B4-BE49-F238E27FC236}">
                  <a16:creationId xmlns:a16="http://schemas.microsoft.com/office/drawing/2014/main" xmlns="" id="{360D9C66-C8F0-CA4B-9C1F-0D39C5EABB38}"/>
                </a:ext>
              </a:extLst>
            </p:cNvPr>
            <p:cNvGrpSpPr/>
            <p:nvPr/>
          </p:nvGrpSpPr>
          <p:grpSpPr>
            <a:xfrm>
              <a:off x="6852084" y="3392996"/>
              <a:ext cx="288032" cy="288032"/>
              <a:chOff x="4024536" y="3216424"/>
              <a:chExt cx="3168353" cy="3168352"/>
            </a:xfrm>
          </p:grpSpPr>
          <p:sp>
            <p:nvSpPr>
              <p:cNvPr id="213" name="パイ 212">
                <a:extLst>
                  <a:ext uri="{FF2B5EF4-FFF2-40B4-BE49-F238E27FC236}">
                    <a16:creationId xmlns:a16="http://schemas.microsoft.com/office/drawing/2014/main" xmlns="" id="{5FCFA57E-DFEA-A24F-8059-51FB415D43B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xmlns="" id="{3A5DD7B9-D48A-9542-BB94-A8EAC5CB2FE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0" name="パイ 249">
                <a:extLst>
                  <a:ext uri="{FF2B5EF4-FFF2-40B4-BE49-F238E27FC236}">
                    <a16:creationId xmlns:a16="http://schemas.microsoft.com/office/drawing/2014/main" xmlns="" id="{8E652D6A-BFCC-8F47-A108-78FD9148A9A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8" name="角丸四角形 207">
              <a:extLst>
                <a:ext uri="{FF2B5EF4-FFF2-40B4-BE49-F238E27FC236}">
                  <a16:creationId xmlns:a16="http://schemas.microsoft.com/office/drawing/2014/main" xmlns="" id="{3AEC4BC7-ADD4-9449-95BE-4C481DE1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角丸四角形 209">
              <a:extLst>
                <a:ext uri="{FF2B5EF4-FFF2-40B4-BE49-F238E27FC236}">
                  <a16:creationId xmlns:a16="http://schemas.microsoft.com/office/drawing/2014/main" xmlns="" id="{2D36BF80-3E5F-A142-A0BE-9492B3C092E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a:extLst>
                <a:ext uri="{FF2B5EF4-FFF2-40B4-BE49-F238E27FC236}">
                  <a16:creationId xmlns:a16="http://schemas.microsoft.com/office/drawing/2014/main" xmlns="" id="{89690112-99C2-824F-BA88-3A7BAB10F39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51" name="グループ化 250">
            <a:extLst>
              <a:ext uri="{FF2B5EF4-FFF2-40B4-BE49-F238E27FC236}">
                <a16:creationId xmlns:a16="http://schemas.microsoft.com/office/drawing/2014/main" xmlns="" id="{227143EB-B9E2-C04C-BF8E-CF36DED0C43A}"/>
              </a:ext>
            </a:extLst>
          </p:cNvPr>
          <p:cNvGrpSpPr/>
          <p:nvPr/>
        </p:nvGrpSpPr>
        <p:grpSpPr>
          <a:xfrm rot="10800000">
            <a:off x="7868738" y="2381200"/>
            <a:ext cx="720080" cy="605336"/>
            <a:chOff x="5881370" y="2780928"/>
            <a:chExt cx="1798806" cy="1512168"/>
          </a:xfrm>
        </p:grpSpPr>
        <p:sp>
          <p:nvSpPr>
            <p:cNvPr id="252" name="正方形/長方形 251">
              <a:extLst>
                <a:ext uri="{FF2B5EF4-FFF2-40B4-BE49-F238E27FC236}">
                  <a16:creationId xmlns:a16="http://schemas.microsoft.com/office/drawing/2014/main" xmlns="" id="{286A9F1F-9B69-2B45-B9C1-4EC37E476FDD}"/>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54" name="グループ化 253">
              <a:extLst>
                <a:ext uri="{FF2B5EF4-FFF2-40B4-BE49-F238E27FC236}">
                  <a16:creationId xmlns:a16="http://schemas.microsoft.com/office/drawing/2014/main" xmlns="" id="{783FD828-F8E0-034C-964A-70D298B5373E}"/>
                </a:ext>
              </a:extLst>
            </p:cNvPr>
            <p:cNvGrpSpPr/>
            <p:nvPr/>
          </p:nvGrpSpPr>
          <p:grpSpPr>
            <a:xfrm>
              <a:off x="6852084" y="3392996"/>
              <a:ext cx="288032" cy="288032"/>
              <a:chOff x="4024536" y="3216424"/>
              <a:chExt cx="3168353" cy="3168352"/>
            </a:xfrm>
          </p:grpSpPr>
          <p:sp>
            <p:nvSpPr>
              <p:cNvPr id="258" name="パイ 257">
                <a:extLst>
                  <a:ext uri="{FF2B5EF4-FFF2-40B4-BE49-F238E27FC236}">
                    <a16:creationId xmlns:a16="http://schemas.microsoft.com/office/drawing/2014/main" xmlns="" id="{C5997B41-B694-E142-A44B-447354DA9D9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9" name="パイ 258">
                <a:extLst>
                  <a:ext uri="{FF2B5EF4-FFF2-40B4-BE49-F238E27FC236}">
                    <a16:creationId xmlns:a16="http://schemas.microsoft.com/office/drawing/2014/main" xmlns="" id="{1394A337-E85D-1E4C-8352-6B19BFF9794F}"/>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0" name="パイ 259">
                <a:extLst>
                  <a:ext uri="{FF2B5EF4-FFF2-40B4-BE49-F238E27FC236}">
                    <a16:creationId xmlns:a16="http://schemas.microsoft.com/office/drawing/2014/main" xmlns="" id="{9C4A8FE7-263C-1A46-B97B-928859DA29C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5" name="角丸四角形 254">
              <a:extLst>
                <a:ext uri="{FF2B5EF4-FFF2-40B4-BE49-F238E27FC236}">
                  <a16:creationId xmlns:a16="http://schemas.microsoft.com/office/drawing/2014/main" xmlns="" id="{FB1E058B-D9F4-B640-B9AC-4D22FD6BA9B4}"/>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角丸四角形 255">
              <a:extLst>
                <a:ext uri="{FF2B5EF4-FFF2-40B4-BE49-F238E27FC236}">
                  <a16:creationId xmlns:a16="http://schemas.microsoft.com/office/drawing/2014/main" xmlns="" id="{89228F37-1B73-AC45-88C5-ABEAA995AC9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円/楕円 256">
              <a:extLst>
                <a:ext uri="{FF2B5EF4-FFF2-40B4-BE49-F238E27FC236}">
                  <a16:creationId xmlns:a16="http://schemas.microsoft.com/office/drawing/2014/main" xmlns="" id="{A12C4DB1-EA6C-274D-8DEB-D2BC73B03E8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61" name="グループ化 260">
            <a:extLst>
              <a:ext uri="{FF2B5EF4-FFF2-40B4-BE49-F238E27FC236}">
                <a16:creationId xmlns:a16="http://schemas.microsoft.com/office/drawing/2014/main" xmlns="" id="{61DB18A2-5374-9940-A319-A1CBDD1F4BF6}"/>
              </a:ext>
            </a:extLst>
          </p:cNvPr>
          <p:cNvGrpSpPr/>
          <p:nvPr/>
        </p:nvGrpSpPr>
        <p:grpSpPr>
          <a:xfrm rot="10800000">
            <a:off x="11342771" y="4054542"/>
            <a:ext cx="720080" cy="605336"/>
            <a:chOff x="5881370" y="2780928"/>
            <a:chExt cx="1798806" cy="1512168"/>
          </a:xfrm>
        </p:grpSpPr>
        <p:sp>
          <p:nvSpPr>
            <p:cNvPr id="262" name="正方形/長方形 261">
              <a:extLst>
                <a:ext uri="{FF2B5EF4-FFF2-40B4-BE49-F238E27FC236}">
                  <a16:creationId xmlns:a16="http://schemas.microsoft.com/office/drawing/2014/main" xmlns="" id="{87674ED4-AED6-664C-BA8A-6024A612C94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63" name="グループ化 262">
              <a:extLst>
                <a:ext uri="{FF2B5EF4-FFF2-40B4-BE49-F238E27FC236}">
                  <a16:creationId xmlns:a16="http://schemas.microsoft.com/office/drawing/2014/main" xmlns="" id="{5B615433-3BEE-A040-AEAF-F77956379397}"/>
                </a:ext>
              </a:extLst>
            </p:cNvPr>
            <p:cNvGrpSpPr/>
            <p:nvPr/>
          </p:nvGrpSpPr>
          <p:grpSpPr>
            <a:xfrm>
              <a:off x="6852084" y="3392996"/>
              <a:ext cx="288032" cy="288032"/>
              <a:chOff x="4024536" y="3216424"/>
              <a:chExt cx="3168353" cy="3168352"/>
            </a:xfrm>
          </p:grpSpPr>
          <p:sp>
            <p:nvSpPr>
              <p:cNvPr id="267" name="パイ 266">
                <a:extLst>
                  <a:ext uri="{FF2B5EF4-FFF2-40B4-BE49-F238E27FC236}">
                    <a16:creationId xmlns:a16="http://schemas.microsoft.com/office/drawing/2014/main" xmlns="" id="{7330A9A4-5CD3-1649-9952-1A92790F2F8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8" name="パイ 267">
                <a:extLst>
                  <a:ext uri="{FF2B5EF4-FFF2-40B4-BE49-F238E27FC236}">
                    <a16:creationId xmlns:a16="http://schemas.microsoft.com/office/drawing/2014/main" xmlns="" id="{C4CC5B5E-F15C-DE49-B10C-D0E48E97B3C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9" name="パイ 268">
                <a:extLst>
                  <a:ext uri="{FF2B5EF4-FFF2-40B4-BE49-F238E27FC236}">
                    <a16:creationId xmlns:a16="http://schemas.microsoft.com/office/drawing/2014/main" xmlns="" id="{683972E7-4BE3-C64C-A31F-AC6DDD79D4C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64" name="角丸四角形 263">
              <a:extLst>
                <a:ext uri="{FF2B5EF4-FFF2-40B4-BE49-F238E27FC236}">
                  <a16:creationId xmlns:a16="http://schemas.microsoft.com/office/drawing/2014/main" xmlns="" id="{1902B919-D22A-7444-9ABF-123CD5E9F8A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角丸四角形 264">
              <a:extLst>
                <a:ext uri="{FF2B5EF4-FFF2-40B4-BE49-F238E27FC236}">
                  <a16:creationId xmlns:a16="http://schemas.microsoft.com/office/drawing/2014/main" xmlns="" id="{8E1DF302-AD43-6048-890A-84E54509045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円/楕円 265">
              <a:extLst>
                <a:ext uri="{FF2B5EF4-FFF2-40B4-BE49-F238E27FC236}">
                  <a16:creationId xmlns:a16="http://schemas.microsoft.com/office/drawing/2014/main" xmlns="" id="{952C2BE0-E449-3846-A417-3ADFB73964E7}"/>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70" name="グループ化 269">
            <a:extLst>
              <a:ext uri="{FF2B5EF4-FFF2-40B4-BE49-F238E27FC236}">
                <a16:creationId xmlns:a16="http://schemas.microsoft.com/office/drawing/2014/main" xmlns="" id="{AB62A905-ED1B-0840-9E5B-FB59DBF5FE1F}"/>
              </a:ext>
            </a:extLst>
          </p:cNvPr>
          <p:cNvGrpSpPr/>
          <p:nvPr/>
        </p:nvGrpSpPr>
        <p:grpSpPr>
          <a:xfrm rot="16200000">
            <a:off x="10953905" y="3106046"/>
            <a:ext cx="720080" cy="605336"/>
            <a:chOff x="5881370" y="2780928"/>
            <a:chExt cx="1798806" cy="1512168"/>
          </a:xfrm>
        </p:grpSpPr>
        <p:sp>
          <p:nvSpPr>
            <p:cNvPr id="271" name="正方形/長方形 270">
              <a:extLst>
                <a:ext uri="{FF2B5EF4-FFF2-40B4-BE49-F238E27FC236}">
                  <a16:creationId xmlns:a16="http://schemas.microsoft.com/office/drawing/2014/main" xmlns="" id="{BCFB72ED-F7C2-4C46-9DFB-168A141E4CE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72" name="グループ化 271">
              <a:extLst>
                <a:ext uri="{FF2B5EF4-FFF2-40B4-BE49-F238E27FC236}">
                  <a16:creationId xmlns:a16="http://schemas.microsoft.com/office/drawing/2014/main" xmlns="" id="{BD5FCFBE-90FD-334F-91A8-6116E738E647}"/>
                </a:ext>
              </a:extLst>
            </p:cNvPr>
            <p:cNvGrpSpPr/>
            <p:nvPr/>
          </p:nvGrpSpPr>
          <p:grpSpPr>
            <a:xfrm>
              <a:off x="6852084" y="3392996"/>
              <a:ext cx="288032" cy="288032"/>
              <a:chOff x="4024536" y="3216424"/>
              <a:chExt cx="3168353" cy="3168352"/>
            </a:xfrm>
          </p:grpSpPr>
          <p:sp>
            <p:nvSpPr>
              <p:cNvPr id="276" name="パイ 275">
                <a:extLst>
                  <a:ext uri="{FF2B5EF4-FFF2-40B4-BE49-F238E27FC236}">
                    <a16:creationId xmlns:a16="http://schemas.microsoft.com/office/drawing/2014/main" xmlns="" id="{C84F7B63-28A6-C544-BF7E-534096EA7E1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7" name="パイ 276">
                <a:extLst>
                  <a:ext uri="{FF2B5EF4-FFF2-40B4-BE49-F238E27FC236}">
                    <a16:creationId xmlns:a16="http://schemas.microsoft.com/office/drawing/2014/main" xmlns="" id="{3DAEC104-8609-974E-8FFF-8B6E914A5C0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8" name="パイ 277">
                <a:extLst>
                  <a:ext uri="{FF2B5EF4-FFF2-40B4-BE49-F238E27FC236}">
                    <a16:creationId xmlns:a16="http://schemas.microsoft.com/office/drawing/2014/main" xmlns="" id="{5EED500C-B275-0441-A383-F7CA45B50A1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73" name="角丸四角形 272">
              <a:extLst>
                <a:ext uri="{FF2B5EF4-FFF2-40B4-BE49-F238E27FC236}">
                  <a16:creationId xmlns:a16="http://schemas.microsoft.com/office/drawing/2014/main" xmlns="" id="{4E6FB225-7146-0C41-856F-B41FEBABFD74}"/>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角丸四角形 273">
              <a:extLst>
                <a:ext uri="{FF2B5EF4-FFF2-40B4-BE49-F238E27FC236}">
                  <a16:creationId xmlns:a16="http://schemas.microsoft.com/office/drawing/2014/main" xmlns="" id="{D39E0F04-01AB-654D-9513-37FFF5D42F6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円/楕円 274">
              <a:extLst>
                <a:ext uri="{FF2B5EF4-FFF2-40B4-BE49-F238E27FC236}">
                  <a16:creationId xmlns:a16="http://schemas.microsoft.com/office/drawing/2014/main" xmlns="" id="{7413CCBD-F360-2C45-93A9-2DAFB5BC6C1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592446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走行体の動作定義</a:t>
            </a:r>
          </a:p>
        </p:txBody>
      </p:sp>
      <p:pic>
        <p:nvPicPr>
          <p:cNvPr id="2" name="図 1">
            <a:extLst>
              <a:ext uri="{FF2B5EF4-FFF2-40B4-BE49-F238E27FC236}">
                <a16:creationId xmlns:a16="http://schemas.microsoft.com/office/drawing/2014/main" xmlns="" id="{0B1620E2-832C-D940-A81D-9E430952DF87}"/>
              </a:ext>
            </a:extLst>
          </p:cNvPr>
          <p:cNvPicPr>
            <a:picLocks noChangeAspect="1"/>
          </p:cNvPicPr>
          <p:nvPr/>
        </p:nvPicPr>
        <p:blipFill>
          <a:blip r:embed="rId2"/>
          <a:stretch>
            <a:fillRect/>
          </a:stretch>
        </p:blipFill>
        <p:spPr>
          <a:xfrm>
            <a:off x="0" y="448600"/>
            <a:ext cx="5807968" cy="5984942"/>
          </a:xfrm>
          <a:prstGeom prst="rect">
            <a:avLst/>
          </a:prstGeom>
        </p:spPr>
      </p:pic>
      <p:pic>
        <p:nvPicPr>
          <p:cNvPr id="4" name="図 3">
            <a:extLst>
              <a:ext uri="{FF2B5EF4-FFF2-40B4-BE49-F238E27FC236}">
                <a16:creationId xmlns:a16="http://schemas.microsoft.com/office/drawing/2014/main" xmlns="" id="{06341255-3514-3F40-8B8B-2F5CAC5BFD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8787" y="479232"/>
            <a:ext cx="6367567" cy="3093783"/>
          </a:xfrm>
          <a:prstGeom prst="rect">
            <a:avLst/>
          </a:prstGeom>
        </p:spPr>
      </p:pic>
    </p:spTree>
    <p:extLst>
      <p:ext uri="{BB962C8B-B14F-4D97-AF65-F5344CB8AC3E}">
        <p14:creationId xmlns:p14="http://schemas.microsoft.com/office/powerpoint/2010/main" val="1950185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走行体の動作定義</a:t>
            </a:r>
          </a:p>
        </p:txBody>
      </p:sp>
      <p:pic>
        <p:nvPicPr>
          <p:cNvPr id="3" name="図 2">
            <a:extLst>
              <a:ext uri="{FF2B5EF4-FFF2-40B4-BE49-F238E27FC236}">
                <a16:creationId xmlns:a16="http://schemas.microsoft.com/office/drawing/2014/main" xmlns="" id="{3588FC61-25F0-F240-88AB-C4DD3632CF66}"/>
              </a:ext>
            </a:extLst>
          </p:cNvPr>
          <p:cNvPicPr>
            <a:picLocks noChangeAspect="1"/>
          </p:cNvPicPr>
          <p:nvPr/>
        </p:nvPicPr>
        <p:blipFill>
          <a:blip r:embed="rId2"/>
          <a:stretch>
            <a:fillRect/>
          </a:stretch>
        </p:blipFill>
        <p:spPr>
          <a:xfrm>
            <a:off x="1141" y="464580"/>
            <a:ext cx="7246988" cy="6388305"/>
          </a:xfrm>
          <a:prstGeom prst="rect">
            <a:avLst/>
          </a:prstGeom>
        </p:spPr>
      </p:pic>
    </p:spTree>
    <p:extLst>
      <p:ext uri="{BB962C8B-B14F-4D97-AF65-F5344CB8AC3E}">
        <p14:creationId xmlns:p14="http://schemas.microsoft.com/office/powerpoint/2010/main" val="124949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ブロックの色を推定する</a:t>
            </a:r>
          </a:p>
        </p:txBody>
      </p:sp>
      <p:sp>
        <p:nvSpPr>
          <p:cNvPr id="157" name="円柱 156">
            <a:extLst>
              <a:ext uri="{FF2B5EF4-FFF2-40B4-BE49-F238E27FC236}">
                <a16:creationId xmlns:a16="http://schemas.microsoft.com/office/drawing/2014/main" xmlns="" id="{2857E067-4DD8-964D-8698-25BDDA6EDC6F}"/>
              </a:ext>
            </a:extLst>
          </p:cNvPr>
          <p:cNvSpPr/>
          <p:nvPr/>
        </p:nvSpPr>
        <p:spPr>
          <a:xfrm>
            <a:off x="2135560" y="2564904"/>
            <a:ext cx="1440160" cy="1915416"/>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正方形/長方形 159">
            <a:extLst>
              <a:ext uri="{FF2B5EF4-FFF2-40B4-BE49-F238E27FC236}">
                <a16:creationId xmlns:a16="http://schemas.microsoft.com/office/drawing/2014/main" xmlns="" id="{2DFD20B2-AD33-F142-B33D-43ACC5572810}"/>
              </a:ext>
            </a:extLst>
          </p:cNvPr>
          <p:cNvSpPr/>
          <p:nvPr/>
        </p:nvSpPr>
        <p:spPr>
          <a:xfrm>
            <a:off x="5593306" y="1279364"/>
            <a:ext cx="4680520" cy="3229755"/>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正方形/長方形 160">
            <a:extLst>
              <a:ext uri="{FF2B5EF4-FFF2-40B4-BE49-F238E27FC236}">
                <a16:creationId xmlns:a16="http://schemas.microsoft.com/office/drawing/2014/main" xmlns="" id="{22FA5183-EB0B-824D-968A-8495E1ACA7A0}"/>
              </a:ext>
            </a:extLst>
          </p:cNvPr>
          <p:cNvSpPr/>
          <p:nvPr/>
        </p:nvSpPr>
        <p:spPr>
          <a:xfrm>
            <a:off x="7524155" y="448090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3" name="グループ化 162">
            <a:extLst>
              <a:ext uri="{FF2B5EF4-FFF2-40B4-BE49-F238E27FC236}">
                <a16:creationId xmlns:a16="http://schemas.microsoft.com/office/drawing/2014/main" xmlns="" id="{ECBB1417-65BC-B847-8566-E9C6BC0D691F}"/>
              </a:ext>
            </a:extLst>
          </p:cNvPr>
          <p:cNvGrpSpPr/>
          <p:nvPr/>
        </p:nvGrpSpPr>
        <p:grpSpPr>
          <a:xfrm>
            <a:off x="6107351" y="3819040"/>
            <a:ext cx="2412459" cy="2412459"/>
            <a:chOff x="3297677" y="3570051"/>
            <a:chExt cx="2412459" cy="2412459"/>
          </a:xfrm>
          <a:solidFill>
            <a:schemeClr val="bg1"/>
          </a:solidFill>
        </p:grpSpPr>
        <p:sp>
          <p:nvSpPr>
            <p:cNvPr id="342" name="円/楕円 341">
              <a:extLst>
                <a:ext uri="{FF2B5EF4-FFF2-40B4-BE49-F238E27FC236}">
                  <a16:creationId xmlns:a16="http://schemas.microsoft.com/office/drawing/2014/main" xmlns="" id="{A2FB86FD-4FBD-DD45-9B39-DD0940CF0905}"/>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3" name="グループ化 342">
              <a:extLst>
                <a:ext uri="{FF2B5EF4-FFF2-40B4-BE49-F238E27FC236}">
                  <a16:creationId xmlns:a16="http://schemas.microsoft.com/office/drawing/2014/main" xmlns="" id="{4C562231-EABC-FE46-9809-03D1F03E80BC}"/>
                </a:ext>
              </a:extLst>
            </p:cNvPr>
            <p:cNvGrpSpPr/>
            <p:nvPr/>
          </p:nvGrpSpPr>
          <p:grpSpPr>
            <a:xfrm>
              <a:off x="3297677" y="3570051"/>
              <a:ext cx="2412459" cy="2412459"/>
              <a:chOff x="3297677" y="3570051"/>
              <a:chExt cx="2412459" cy="2412459"/>
            </a:xfrm>
            <a:grpFill/>
          </p:grpSpPr>
          <p:sp>
            <p:nvSpPr>
              <p:cNvPr id="344" name="円/楕円 343">
                <a:extLst>
                  <a:ext uri="{FF2B5EF4-FFF2-40B4-BE49-F238E27FC236}">
                    <a16:creationId xmlns:a16="http://schemas.microsoft.com/office/drawing/2014/main" xmlns="" id="{B73004F4-216B-6040-A99D-5FF5DADB3D7E}"/>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5" name="直線コネクタ 344">
                <a:extLst>
                  <a:ext uri="{FF2B5EF4-FFF2-40B4-BE49-F238E27FC236}">
                    <a16:creationId xmlns:a16="http://schemas.microsoft.com/office/drawing/2014/main" xmlns="" id="{588DA11E-4F9F-F64F-985B-9193D5A3FD02}"/>
                  </a:ext>
                </a:extLst>
              </p:cNvPr>
              <p:cNvCxnSpPr>
                <a:stCxn id="344" idx="2"/>
                <a:endCxn id="344"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直線コネクタ 345">
                <a:extLst>
                  <a:ext uri="{FF2B5EF4-FFF2-40B4-BE49-F238E27FC236}">
                    <a16:creationId xmlns:a16="http://schemas.microsoft.com/office/drawing/2014/main" xmlns="" id="{F91BAF5D-EFF7-A74E-9FBD-83A45E48368B}"/>
                  </a:ext>
                </a:extLst>
              </p:cNvPr>
              <p:cNvCxnSpPr>
                <a:stCxn id="344" idx="4"/>
                <a:endCxn id="344"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20" name="グループ化 219">
            <a:extLst>
              <a:ext uri="{FF2B5EF4-FFF2-40B4-BE49-F238E27FC236}">
                <a16:creationId xmlns:a16="http://schemas.microsoft.com/office/drawing/2014/main" xmlns="" id="{A99C6E05-DA24-CA43-AB24-D4285C36C946}"/>
              </a:ext>
            </a:extLst>
          </p:cNvPr>
          <p:cNvGrpSpPr/>
          <p:nvPr/>
        </p:nvGrpSpPr>
        <p:grpSpPr>
          <a:xfrm>
            <a:off x="8556051" y="4565495"/>
            <a:ext cx="2580509" cy="1651603"/>
            <a:chOff x="5746377" y="4316506"/>
            <a:chExt cx="2580509" cy="1651603"/>
          </a:xfrm>
        </p:grpSpPr>
        <p:grpSp>
          <p:nvGrpSpPr>
            <p:cNvPr id="323" name="グループ化 322">
              <a:extLst>
                <a:ext uri="{FF2B5EF4-FFF2-40B4-BE49-F238E27FC236}">
                  <a16:creationId xmlns:a16="http://schemas.microsoft.com/office/drawing/2014/main" xmlns="" id="{4856958D-26CF-7D44-B145-EF5DB516150B}"/>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331" name="円/楕円 330">
                <a:extLst>
                  <a:ext uri="{FF2B5EF4-FFF2-40B4-BE49-F238E27FC236}">
                    <a16:creationId xmlns:a16="http://schemas.microsoft.com/office/drawing/2014/main" xmlns="" id="{16C4AA4A-DB28-6049-9D28-22D2464D025A}"/>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2" name="直線コネクタ 331">
                <a:extLst>
                  <a:ext uri="{FF2B5EF4-FFF2-40B4-BE49-F238E27FC236}">
                    <a16:creationId xmlns:a16="http://schemas.microsoft.com/office/drawing/2014/main" xmlns="" id="{5B68264B-AA24-E14F-9962-AD41B490D7C7}"/>
                  </a:ext>
                </a:extLst>
              </p:cNvPr>
              <p:cNvCxnSpPr>
                <a:stCxn id="331" idx="6"/>
                <a:endCxn id="331"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直線コネクタ 332">
                <a:extLst>
                  <a:ext uri="{FF2B5EF4-FFF2-40B4-BE49-F238E27FC236}">
                    <a16:creationId xmlns:a16="http://schemas.microsoft.com/office/drawing/2014/main" xmlns="" id="{67DA1148-0B39-004A-9DAE-475725723874}"/>
                  </a:ext>
                </a:extLst>
              </p:cNvPr>
              <p:cNvCxnSpPr>
                <a:endCxn id="331"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4" name="正方形/長方形 323">
              <a:extLst>
                <a:ext uri="{FF2B5EF4-FFF2-40B4-BE49-F238E27FC236}">
                  <a16:creationId xmlns:a16="http://schemas.microsoft.com/office/drawing/2014/main" xmlns="" id="{D3D1759B-5CD8-5A4F-AE46-284D7F9A82F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5" name="グループ化 324">
              <a:extLst>
                <a:ext uri="{FF2B5EF4-FFF2-40B4-BE49-F238E27FC236}">
                  <a16:creationId xmlns:a16="http://schemas.microsoft.com/office/drawing/2014/main" xmlns="" id="{718E8DB2-CBCF-0547-9C90-29CFFBE3757B}"/>
                </a:ext>
              </a:extLst>
            </p:cNvPr>
            <p:cNvGrpSpPr/>
            <p:nvPr/>
          </p:nvGrpSpPr>
          <p:grpSpPr>
            <a:xfrm>
              <a:off x="6585635" y="4993341"/>
              <a:ext cx="674450" cy="974768"/>
              <a:chOff x="6585635" y="4993341"/>
              <a:chExt cx="674450" cy="974768"/>
            </a:xfrm>
          </p:grpSpPr>
          <p:grpSp>
            <p:nvGrpSpPr>
              <p:cNvPr id="326" name="グループ化 325">
                <a:extLst>
                  <a:ext uri="{FF2B5EF4-FFF2-40B4-BE49-F238E27FC236}">
                    <a16:creationId xmlns:a16="http://schemas.microsoft.com/office/drawing/2014/main" xmlns="" id="{090A1CDE-D412-374E-B6B9-8752D8024411}"/>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328" name="円/楕円 327">
                  <a:extLst>
                    <a:ext uri="{FF2B5EF4-FFF2-40B4-BE49-F238E27FC236}">
                      <a16:creationId xmlns:a16="http://schemas.microsoft.com/office/drawing/2014/main" xmlns="" id="{A2C0683D-319D-474A-BCA8-71F4D805D8AC}"/>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9" name="直線コネクタ 328">
                  <a:extLst>
                    <a:ext uri="{FF2B5EF4-FFF2-40B4-BE49-F238E27FC236}">
                      <a16:creationId xmlns:a16="http://schemas.microsoft.com/office/drawing/2014/main" xmlns="" id="{4AD1A536-B64F-9643-9127-591E5C1374B7}"/>
                    </a:ext>
                  </a:extLst>
                </p:cNvPr>
                <p:cNvCxnSpPr>
                  <a:stCxn id="328" idx="6"/>
                  <a:endCxn id="328"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直線コネクタ 329">
                  <a:extLst>
                    <a:ext uri="{FF2B5EF4-FFF2-40B4-BE49-F238E27FC236}">
                      <a16:creationId xmlns:a16="http://schemas.microsoft.com/office/drawing/2014/main" xmlns="" id="{71B270FD-B9C1-3644-B17D-1BC5A5E0B0C5}"/>
                    </a:ext>
                  </a:extLst>
                </p:cNvPr>
                <p:cNvCxnSpPr>
                  <a:endCxn id="328"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7" name="正方形/長方形 326">
                <a:extLst>
                  <a:ext uri="{FF2B5EF4-FFF2-40B4-BE49-F238E27FC236}">
                    <a16:creationId xmlns:a16="http://schemas.microsoft.com/office/drawing/2014/main" xmlns="" id="{70CD2137-C228-744B-9E05-C1A57B7E7F19}"/>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 name="グループ化 1">
            <a:extLst>
              <a:ext uri="{FF2B5EF4-FFF2-40B4-BE49-F238E27FC236}">
                <a16:creationId xmlns:a16="http://schemas.microsoft.com/office/drawing/2014/main" xmlns="" id="{2E1693BF-50E2-C14D-B0E2-75DE9725E0EF}"/>
              </a:ext>
            </a:extLst>
          </p:cNvPr>
          <p:cNvGrpSpPr/>
          <p:nvPr/>
        </p:nvGrpSpPr>
        <p:grpSpPr>
          <a:xfrm>
            <a:off x="3687359" y="476672"/>
            <a:ext cx="2068932" cy="2292926"/>
            <a:chOff x="3793370" y="2624866"/>
            <a:chExt cx="2068932" cy="2292926"/>
          </a:xfrm>
        </p:grpSpPr>
        <p:sp>
          <p:nvSpPr>
            <p:cNvPr id="216" name="片側の 2 つの角を切り取った四角形 215">
              <a:extLst>
                <a:ext uri="{FF2B5EF4-FFF2-40B4-BE49-F238E27FC236}">
                  <a16:creationId xmlns:a16="http://schemas.microsoft.com/office/drawing/2014/main" xmlns="" id="{E6D8CAEA-6ED8-AD4C-BC4E-B1648FE98B1B}"/>
                </a:ext>
              </a:extLst>
            </p:cNvPr>
            <p:cNvSpPr/>
            <p:nvPr/>
          </p:nvSpPr>
          <p:spPr>
            <a:xfrm rot="16200000" flipV="1">
              <a:off x="4403232"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a:extLst>
                <a:ext uri="{FF2B5EF4-FFF2-40B4-BE49-F238E27FC236}">
                  <a16:creationId xmlns:a16="http://schemas.microsoft.com/office/drawing/2014/main" xmlns="" id="{F0078A49-8EAA-FC40-BE6F-78DCE03EE12F}"/>
                </a:ext>
              </a:extLst>
            </p:cNvPr>
            <p:cNvSpPr/>
            <p:nvPr/>
          </p:nvSpPr>
          <p:spPr>
            <a:xfrm>
              <a:off x="4552501"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片側の 2 つの角を切り取った四角形 225">
              <a:extLst>
                <a:ext uri="{FF2B5EF4-FFF2-40B4-BE49-F238E27FC236}">
                  <a16:creationId xmlns:a16="http://schemas.microsoft.com/office/drawing/2014/main" xmlns="" id="{B215E1C4-AC55-2F4E-BFAC-A4B0F2EB3015}"/>
                </a:ext>
              </a:extLst>
            </p:cNvPr>
            <p:cNvSpPr/>
            <p:nvPr/>
          </p:nvSpPr>
          <p:spPr>
            <a:xfrm rot="16200000" flipH="1" flipV="1">
              <a:off x="4403232"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a:extLst>
                <a:ext uri="{FF2B5EF4-FFF2-40B4-BE49-F238E27FC236}">
                  <a16:creationId xmlns:a16="http://schemas.microsoft.com/office/drawing/2014/main" xmlns="" id="{0FC89053-2F4E-A843-B0D3-D57C345138DE}"/>
                </a:ext>
              </a:extLst>
            </p:cNvPr>
            <p:cNvSpPr/>
            <p:nvPr/>
          </p:nvSpPr>
          <p:spPr>
            <a:xfrm>
              <a:off x="3851677"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229" name="正方形/長方形 228">
              <a:extLst>
                <a:ext uri="{FF2B5EF4-FFF2-40B4-BE49-F238E27FC236}">
                  <a16:creationId xmlns:a16="http://schemas.microsoft.com/office/drawing/2014/main" xmlns="" id="{8B0E349E-0896-8B4F-8799-D9EC46D2D147}"/>
                </a:ext>
              </a:extLst>
            </p:cNvPr>
            <p:cNvSpPr/>
            <p:nvPr/>
          </p:nvSpPr>
          <p:spPr>
            <a:xfrm>
              <a:off x="3793370"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grpSp>
      <p:sp>
        <p:nvSpPr>
          <p:cNvPr id="281" name="円/楕円 280">
            <a:extLst>
              <a:ext uri="{FF2B5EF4-FFF2-40B4-BE49-F238E27FC236}">
                <a16:creationId xmlns:a16="http://schemas.microsoft.com/office/drawing/2014/main" xmlns="" id="{7046F6EA-603E-CE41-A57B-7BCDE8E6DC1A}"/>
              </a:ext>
            </a:extLst>
          </p:cNvPr>
          <p:cNvSpPr/>
          <p:nvPr/>
        </p:nvSpPr>
        <p:spPr>
          <a:xfrm>
            <a:off x="7125367" y="483484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282" name="円/楕円 281">
            <a:extLst>
              <a:ext uri="{FF2B5EF4-FFF2-40B4-BE49-F238E27FC236}">
                <a16:creationId xmlns:a16="http://schemas.microsoft.com/office/drawing/2014/main" xmlns="" id="{29425939-F283-C14A-9F85-ECCAB742DEA5}"/>
              </a:ext>
            </a:extLst>
          </p:cNvPr>
          <p:cNvSpPr/>
          <p:nvPr/>
        </p:nvSpPr>
        <p:spPr>
          <a:xfrm>
            <a:off x="10602857" y="470322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cxnSp>
        <p:nvCxnSpPr>
          <p:cNvPr id="288" name="直線コネクタ 287">
            <a:extLst>
              <a:ext uri="{FF2B5EF4-FFF2-40B4-BE49-F238E27FC236}">
                <a16:creationId xmlns:a16="http://schemas.microsoft.com/office/drawing/2014/main" xmlns="" id="{48D4BA6C-0CE2-4B4E-8EC3-E28AD4F2EEDA}"/>
              </a:ext>
            </a:extLst>
          </p:cNvPr>
          <p:cNvCxnSpPr>
            <a:cxnSpLocks/>
          </p:cNvCxnSpPr>
          <p:nvPr/>
        </p:nvCxnSpPr>
        <p:spPr>
          <a:xfrm>
            <a:off x="7969570" y="497413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xmlns="" id="{599A2CF7-B1C1-BC4C-B7AC-3B39DFC3CFA1}"/>
              </a:ext>
            </a:extLst>
          </p:cNvPr>
          <p:cNvGrpSpPr/>
          <p:nvPr/>
        </p:nvGrpSpPr>
        <p:grpSpPr>
          <a:xfrm>
            <a:off x="4493183" y="3677989"/>
            <a:ext cx="2410170" cy="2631331"/>
            <a:chOff x="4565191" y="4038029"/>
            <a:chExt cx="2410170" cy="2631331"/>
          </a:xfrm>
          <a:solidFill>
            <a:schemeClr val="bg1">
              <a:lumMod val="85000"/>
            </a:schemeClr>
          </a:solidFill>
        </p:grpSpPr>
        <p:sp>
          <p:nvSpPr>
            <p:cNvPr id="199" name="片側の 2 つの角を切り取った四角形 198">
              <a:extLst>
                <a:ext uri="{FF2B5EF4-FFF2-40B4-BE49-F238E27FC236}">
                  <a16:creationId xmlns:a16="http://schemas.microsoft.com/office/drawing/2014/main" xmlns="" id="{44B71C4A-7362-D64A-BBE5-DD14FF1C266C}"/>
                </a:ext>
              </a:extLst>
            </p:cNvPr>
            <p:cNvSpPr/>
            <p:nvPr/>
          </p:nvSpPr>
          <p:spPr>
            <a:xfrm flipV="1">
              <a:off x="5678991" y="5404764"/>
              <a:ext cx="592737" cy="648205"/>
            </a:xfrm>
            <a:prstGeom prst="snip2SameRect">
              <a:avLst/>
            </a:prstGeom>
            <a:grp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0" name="グループ化 199">
              <a:extLst>
                <a:ext uri="{FF2B5EF4-FFF2-40B4-BE49-F238E27FC236}">
                  <a16:creationId xmlns:a16="http://schemas.microsoft.com/office/drawing/2014/main" xmlns="" id="{4704DB40-B520-0E41-971C-4487359D50A3}"/>
                </a:ext>
              </a:extLst>
            </p:cNvPr>
            <p:cNvGrpSpPr/>
            <p:nvPr/>
          </p:nvGrpSpPr>
          <p:grpSpPr>
            <a:xfrm>
              <a:off x="5528988" y="6062697"/>
              <a:ext cx="898381" cy="606663"/>
              <a:chOff x="4096544" y="1776264"/>
              <a:chExt cx="576064" cy="504056"/>
            </a:xfrm>
            <a:grpFill/>
          </p:grpSpPr>
          <p:sp>
            <p:nvSpPr>
              <p:cNvPr id="340" name="三角形 339">
                <a:extLst>
                  <a:ext uri="{FF2B5EF4-FFF2-40B4-BE49-F238E27FC236}">
                    <a16:creationId xmlns:a16="http://schemas.microsoft.com/office/drawing/2014/main" xmlns="" id="{F9D27E1C-E6A5-9240-B389-3CC66CBAB605}"/>
                  </a:ext>
                </a:extLst>
              </p:cNvPr>
              <p:cNvSpPr/>
              <p:nvPr/>
            </p:nvSpPr>
            <p:spPr>
              <a:xfrm>
                <a:off x="4096544" y="1776264"/>
                <a:ext cx="576064" cy="360040"/>
              </a:xfrm>
              <a:prstGeom prst="triangl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円/楕円 340">
                <a:extLst>
                  <a:ext uri="{FF2B5EF4-FFF2-40B4-BE49-F238E27FC236}">
                    <a16:creationId xmlns:a16="http://schemas.microsoft.com/office/drawing/2014/main" xmlns="" id="{94DABF9D-AA3C-5A43-8506-4A77A86241EF}"/>
                  </a:ext>
                </a:extLst>
              </p:cNvPr>
              <p:cNvSpPr/>
              <p:nvPr/>
            </p:nvSpPr>
            <p:spPr>
              <a:xfrm>
                <a:off x="4096544" y="2064296"/>
                <a:ext cx="576064" cy="216024"/>
              </a:xfrm>
              <a:prstGeom prst="ellips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2" name="グループ化 201">
              <a:extLst>
                <a:ext uri="{FF2B5EF4-FFF2-40B4-BE49-F238E27FC236}">
                  <a16:creationId xmlns:a16="http://schemas.microsoft.com/office/drawing/2014/main" xmlns="" id="{213E6EC3-4352-604C-B1B9-24C8D98AFD67}"/>
                </a:ext>
              </a:extLst>
            </p:cNvPr>
            <p:cNvGrpSpPr/>
            <p:nvPr/>
          </p:nvGrpSpPr>
          <p:grpSpPr>
            <a:xfrm>
              <a:off x="6300911" y="4038029"/>
              <a:ext cx="674450" cy="674450"/>
              <a:chOff x="3385226" y="3429000"/>
              <a:chExt cx="674450" cy="674450"/>
            </a:xfrm>
            <a:grpFill/>
          </p:grpSpPr>
          <p:sp>
            <p:nvSpPr>
              <p:cNvPr id="337" name="円/楕円 336">
                <a:extLst>
                  <a:ext uri="{FF2B5EF4-FFF2-40B4-BE49-F238E27FC236}">
                    <a16:creationId xmlns:a16="http://schemas.microsoft.com/office/drawing/2014/main" xmlns="" id="{6B8C8617-FF0A-3D42-B573-78022237147D}"/>
                  </a:ext>
                </a:extLst>
              </p:cNvPr>
              <p:cNvSpPr/>
              <p:nvPr/>
            </p:nvSpPr>
            <p:spPr>
              <a:xfrm>
                <a:off x="3385226" y="3429000"/>
                <a:ext cx="674450" cy="674450"/>
              </a:xfrm>
              <a:prstGeom prst="ellipse">
                <a:avLst/>
              </a:prstGeom>
              <a:grp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8" name="直線コネクタ 337">
                <a:extLst>
                  <a:ext uri="{FF2B5EF4-FFF2-40B4-BE49-F238E27FC236}">
                    <a16:creationId xmlns:a16="http://schemas.microsoft.com/office/drawing/2014/main" xmlns="" id="{5D8C54F8-2F19-C84F-B062-38A6D0CD5759}"/>
                  </a:ext>
                </a:extLst>
              </p:cNvPr>
              <p:cNvCxnSpPr>
                <a:stCxn id="337" idx="6"/>
                <a:endCxn id="337" idx="2"/>
              </p:cNvCxnSpPr>
              <p:nvPr/>
            </p:nvCxnSpPr>
            <p:spPr>
              <a:xfrm flipH="1">
                <a:off x="3385226" y="3766225"/>
                <a:ext cx="674450" cy="0"/>
              </a:xfrm>
              <a:prstGeom prst="line">
                <a:avLst/>
              </a:prstGeom>
              <a:grp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9" name="直線コネクタ 338">
                <a:extLst>
                  <a:ext uri="{FF2B5EF4-FFF2-40B4-BE49-F238E27FC236}">
                    <a16:creationId xmlns:a16="http://schemas.microsoft.com/office/drawing/2014/main" xmlns="" id="{F1692E71-3E07-E648-9518-41329AF47382}"/>
                  </a:ext>
                </a:extLst>
              </p:cNvPr>
              <p:cNvCxnSpPr>
                <a:endCxn id="337" idx="0"/>
              </p:cNvCxnSpPr>
              <p:nvPr/>
            </p:nvCxnSpPr>
            <p:spPr>
              <a:xfrm flipV="1">
                <a:off x="3715966" y="3429000"/>
                <a:ext cx="6485" cy="666345"/>
              </a:xfrm>
              <a:prstGeom prst="line">
                <a:avLst/>
              </a:prstGeom>
              <a:grp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203" name="L 字 202">
              <a:extLst>
                <a:ext uri="{FF2B5EF4-FFF2-40B4-BE49-F238E27FC236}">
                  <a16:creationId xmlns:a16="http://schemas.microsoft.com/office/drawing/2014/main" xmlns="" id="{56810DD3-1921-3143-A7D8-6B850A3FEFE3}"/>
                </a:ext>
              </a:extLst>
            </p:cNvPr>
            <p:cNvSpPr/>
            <p:nvPr/>
          </p:nvSpPr>
          <p:spPr>
            <a:xfrm flipH="1">
              <a:off x="4565191" y="4489415"/>
              <a:ext cx="2141993" cy="1381328"/>
            </a:xfrm>
            <a:prstGeom prst="corner">
              <a:avLst>
                <a:gd name="adj1" fmla="val 9883"/>
                <a:gd name="adj2" fmla="val 10345"/>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円/楕円 279">
              <a:extLst>
                <a:ext uri="{FF2B5EF4-FFF2-40B4-BE49-F238E27FC236}">
                  <a16:creationId xmlns:a16="http://schemas.microsoft.com/office/drawing/2014/main" xmlns="" id="{6E2BEC75-D6C1-0D47-9654-E479F33DF996}"/>
                </a:ext>
              </a:extLst>
            </p:cNvPr>
            <p:cNvSpPr/>
            <p:nvPr/>
          </p:nvSpPr>
          <p:spPr>
            <a:xfrm>
              <a:off x="6448595" y="4183503"/>
              <a:ext cx="374072" cy="374072"/>
            </a:xfrm>
            <a:prstGeom prst="ellips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cxnSp>
        <p:nvCxnSpPr>
          <p:cNvPr id="7" name="直線コネクタ 6">
            <a:extLst>
              <a:ext uri="{FF2B5EF4-FFF2-40B4-BE49-F238E27FC236}">
                <a16:creationId xmlns:a16="http://schemas.microsoft.com/office/drawing/2014/main" xmlns="" id="{6A652083-9717-784E-A403-C054DF97D33F}"/>
              </a:ext>
            </a:extLst>
          </p:cNvPr>
          <p:cNvCxnSpPr/>
          <p:nvPr/>
        </p:nvCxnSpPr>
        <p:spPr>
          <a:xfrm>
            <a:off x="1199456" y="6237312"/>
            <a:ext cx="9937104"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8" name="グループ化 347">
            <a:extLst>
              <a:ext uri="{FF2B5EF4-FFF2-40B4-BE49-F238E27FC236}">
                <a16:creationId xmlns:a16="http://schemas.microsoft.com/office/drawing/2014/main" xmlns="" id="{11300CAA-1125-904C-8562-C113982FB0D5}"/>
              </a:ext>
            </a:extLst>
          </p:cNvPr>
          <p:cNvGrpSpPr/>
          <p:nvPr/>
        </p:nvGrpSpPr>
        <p:grpSpPr>
          <a:xfrm rot="5400000">
            <a:off x="2946700" y="2295925"/>
            <a:ext cx="4282379" cy="3600403"/>
            <a:chOff x="4565191" y="4038029"/>
            <a:chExt cx="4282379" cy="3600403"/>
          </a:xfrm>
        </p:grpSpPr>
        <p:sp>
          <p:nvSpPr>
            <p:cNvPr id="349" name="片側の 2 つの角を切り取った四角形 348">
              <a:extLst>
                <a:ext uri="{FF2B5EF4-FFF2-40B4-BE49-F238E27FC236}">
                  <a16:creationId xmlns:a16="http://schemas.microsoft.com/office/drawing/2014/main" xmlns="" id="{16E15B73-108D-4D44-9244-31F2D478DBBE}"/>
                </a:ext>
              </a:extLst>
            </p:cNvPr>
            <p:cNvSpPr/>
            <p:nvPr/>
          </p:nvSpPr>
          <p:spPr>
            <a:xfrm flipV="1">
              <a:off x="5678991"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0" name="グループ化 349">
              <a:extLst>
                <a:ext uri="{FF2B5EF4-FFF2-40B4-BE49-F238E27FC236}">
                  <a16:creationId xmlns:a16="http://schemas.microsoft.com/office/drawing/2014/main" xmlns="" id="{577E86AD-7637-CC4D-9567-C8145E456124}"/>
                </a:ext>
              </a:extLst>
            </p:cNvPr>
            <p:cNvGrpSpPr/>
            <p:nvPr/>
          </p:nvGrpSpPr>
          <p:grpSpPr>
            <a:xfrm>
              <a:off x="5528988" y="6062696"/>
              <a:ext cx="898381" cy="1575736"/>
              <a:chOff x="4096544" y="1776264"/>
              <a:chExt cx="576064" cy="1309227"/>
            </a:xfrm>
          </p:grpSpPr>
          <p:sp>
            <p:nvSpPr>
              <p:cNvPr id="358" name="三角形 357">
                <a:extLst>
                  <a:ext uri="{FF2B5EF4-FFF2-40B4-BE49-F238E27FC236}">
                    <a16:creationId xmlns:a16="http://schemas.microsoft.com/office/drawing/2014/main" xmlns="" id="{3B6F0C58-7475-3D41-A260-7A755B85D64C}"/>
                  </a:ext>
                </a:extLst>
              </p:cNvPr>
              <p:cNvSpPr/>
              <p:nvPr/>
            </p:nvSpPr>
            <p:spPr>
              <a:xfrm>
                <a:off x="4096544" y="1776264"/>
                <a:ext cx="576064" cy="124939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9" name="円/楕円 358">
                <a:extLst>
                  <a:ext uri="{FF2B5EF4-FFF2-40B4-BE49-F238E27FC236}">
                    <a16:creationId xmlns:a16="http://schemas.microsoft.com/office/drawing/2014/main" xmlns="" id="{DCB2AC77-AEE6-AA4D-8EC5-38CFB8794CF4}"/>
                  </a:ext>
                </a:extLst>
              </p:cNvPr>
              <p:cNvSpPr/>
              <p:nvPr/>
            </p:nvSpPr>
            <p:spPr>
              <a:xfrm>
                <a:off x="4096544" y="2869467"/>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1" name="グループ化 350">
              <a:extLst>
                <a:ext uri="{FF2B5EF4-FFF2-40B4-BE49-F238E27FC236}">
                  <a16:creationId xmlns:a16="http://schemas.microsoft.com/office/drawing/2014/main" xmlns="" id="{04097CBD-57DC-FC4F-894F-1984130F0448}"/>
                </a:ext>
              </a:extLst>
            </p:cNvPr>
            <p:cNvGrpSpPr/>
            <p:nvPr/>
          </p:nvGrpSpPr>
          <p:grpSpPr>
            <a:xfrm>
              <a:off x="6300911" y="4038029"/>
              <a:ext cx="674450" cy="674450"/>
              <a:chOff x="3385226" y="3429000"/>
              <a:chExt cx="674450" cy="674450"/>
            </a:xfrm>
            <a:solidFill>
              <a:schemeClr val="accent1">
                <a:lumMod val="20000"/>
                <a:lumOff val="80000"/>
              </a:schemeClr>
            </a:solidFill>
          </p:grpSpPr>
          <p:sp>
            <p:nvSpPr>
              <p:cNvPr id="355" name="円/楕円 354">
                <a:extLst>
                  <a:ext uri="{FF2B5EF4-FFF2-40B4-BE49-F238E27FC236}">
                    <a16:creationId xmlns:a16="http://schemas.microsoft.com/office/drawing/2014/main" xmlns="" id="{E7F3C3F9-47F0-D04A-8B12-027626133D8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6" name="直線コネクタ 355">
                <a:extLst>
                  <a:ext uri="{FF2B5EF4-FFF2-40B4-BE49-F238E27FC236}">
                    <a16:creationId xmlns:a16="http://schemas.microsoft.com/office/drawing/2014/main" xmlns="" id="{FE426BD5-A185-7947-B6B9-775121FE05D3}"/>
                  </a:ext>
                </a:extLst>
              </p:cNvPr>
              <p:cNvCxnSpPr>
                <a:stCxn id="355" idx="6"/>
                <a:endCxn id="355"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直線コネクタ 356">
                <a:extLst>
                  <a:ext uri="{FF2B5EF4-FFF2-40B4-BE49-F238E27FC236}">
                    <a16:creationId xmlns:a16="http://schemas.microsoft.com/office/drawing/2014/main" xmlns="" id="{BB9D3C4D-B124-6144-ADBC-B5A776A91CD6}"/>
                  </a:ext>
                </a:extLst>
              </p:cNvPr>
              <p:cNvCxnSpPr>
                <a:endCxn id="355"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2" name="L 字 351">
              <a:extLst>
                <a:ext uri="{FF2B5EF4-FFF2-40B4-BE49-F238E27FC236}">
                  <a16:creationId xmlns:a16="http://schemas.microsoft.com/office/drawing/2014/main" xmlns="" id="{01D7D9D2-3C8F-BE41-8B00-616C3DF662A3}"/>
                </a:ext>
              </a:extLst>
            </p:cNvPr>
            <p:cNvSpPr/>
            <p:nvPr/>
          </p:nvSpPr>
          <p:spPr>
            <a:xfrm flipH="1">
              <a:off x="4565191"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 name="正方形/長方形 352">
              <a:extLst>
                <a:ext uri="{FF2B5EF4-FFF2-40B4-BE49-F238E27FC236}">
                  <a16:creationId xmlns:a16="http://schemas.microsoft.com/office/drawing/2014/main" xmlns="" id="{BB5A08D1-AE0D-ED41-A0E2-8A3F6BF5BEEF}"/>
                </a:ext>
              </a:extLst>
            </p:cNvPr>
            <p:cNvSpPr/>
            <p:nvPr/>
          </p:nvSpPr>
          <p:spPr>
            <a:xfrm rot="16200000">
              <a:off x="7862165" y="5667137"/>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sp>
          <p:nvSpPr>
            <p:cNvPr id="354" name="円/楕円 353">
              <a:extLst>
                <a:ext uri="{FF2B5EF4-FFF2-40B4-BE49-F238E27FC236}">
                  <a16:creationId xmlns:a16="http://schemas.microsoft.com/office/drawing/2014/main" xmlns="" id="{08AE59D1-7307-324E-A40F-032541BF09EA}"/>
                </a:ext>
              </a:extLst>
            </p:cNvPr>
            <p:cNvSpPr/>
            <p:nvPr/>
          </p:nvSpPr>
          <p:spPr>
            <a:xfrm>
              <a:off x="6448595"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sp>
        <p:nvSpPr>
          <p:cNvPr id="222" name="円弧 221">
            <a:extLst>
              <a:ext uri="{FF2B5EF4-FFF2-40B4-BE49-F238E27FC236}">
                <a16:creationId xmlns:a16="http://schemas.microsoft.com/office/drawing/2014/main" xmlns="" id="{34F2A140-DC29-3443-88F7-460A86C8F1EA}"/>
              </a:ext>
            </a:extLst>
          </p:cNvPr>
          <p:cNvSpPr/>
          <p:nvPr/>
        </p:nvSpPr>
        <p:spPr>
          <a:xfrm>
            <a:off x="4781215" y="2276872"/>
            <a:ext cx="3619041" cy="3619041"/>
          </a:xfrm>
          <a:prstGeom prst="arc">
            <a:avLst>
              <a:gd name="adj1" fmla="val 5363964"/>
              <a:gd name="adj2" fmla="val 10884476"/>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xmlns="" id="{674835FE-AADA-CC4B-B747-0BE178882617}"/>
              </a:ext>
            </a:extLst>
          </p:cNvPr>
          <p:cNvCxnSpPr>
            <a:cxnSpLocks/>
          </p:cNvCxnSpPr>
          <p:nvPr/>
        </p:nvCxnSpPr>
        <p:spPr>
          <a:xfrm>
            <a:off x="6600056" y="3949116"/>
            <a:ext cx="0" cy="27202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60" name="直線コネクタ 359">
            <a:extLst>
              <a:ext uri="{FF2B5EF4-FFF2-40B4-BE49-F238E27FC236}">
                <a16:creationId xmlns:a16="http://schemas.microsoft.com/office/drawing/2014/main" xmlns="" id="{14D5DE47-75B0-5449-9CFF-1E5E1A6526C4}"/>
              </a:ext>
            </a:extLst>
          </p:cNvPr>
          <p:cNvCxnSpPr>
            <a:cxnSpLocks/>
          </p:cNvCxnSpPr>
          <p:nvPr/>
        </p:nvCxnSpPr>
        <p:spPr>
          <a:xfrm rot="16200000">
            <a:off x="5223874" y="2716950"/>
            <a:ext cx="0" cy="27202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61" name="正方形/長方形 360">
            <a:extLst>
              <a:ext uri="{FF2B5EF4-FFF2-40B4-BE49-F238E27FC236}">
                <a16:creationId xmlns:a16="http://schemas.microsoft.com/office/drawing/2014/main" xmlns="" id="{6E145677-EDC4-684D-8937-BEF364A91FC4}"/>
              </a:ext>
            </a:extLst>
          </p:cNvPr>
          <p:cNvSpPr/>
          <p:nvPr/>
        </p:nvSpPr>
        <p:spPr>
          <a:xfrm>
            <a:off x="6096000" y="6597881"/>
            <a:ext cx="947088" cy="2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0[rad]</a:t>
            </a:r>
            <a:endParaRPr kumimoji="1" lang="ja-JP" altLang="en-US" sz="1400">
              <a:solidFill>
                <a:schemeClr val="tx1"/>
              </a:solidFill>
            </a:endParaRPr>
          </a:p>
        </p:txBody>
      </p:sp>
      <p:sp>
        <p:nvSpPr>
          <p:cNvPr id="362" name="正方形/長方形 361">
            <a:extLst>
              <a:ext uri="{FF2B5EF4-FFF2-40B4-BE49-F238E27FC236}">
                <a16:creationId xmlns:a16="http://schemas.microsoft.com/office/drawing/2014/main" xmlns="" id="{86723B02-4AD1-CB45-B020-A6759977BFB1}"/>
              </a:ext>
            </a:extLst>
          </p:cNvPr>
          <p:cNvSpPr/>
          <p:nvPr/>
        </p:nvSpPr>
        <p:spPr>
          <a:xfrm>
            <a:off x="3647728" y="4077072"/>
            <a:ext cx="1097246" cy="2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π/2[rad]</a:t>
            </a:r>
            <a:endParaRPr kumimoji="1" lang="ja-JP" altLang="en-US" sz="1400">
              <a:solidFill>
                <a:schemeClr val="tx1"/>
              </a:solidFill>
            </a:endParaRPr>
          </a:p>
        </p:txBody>
      </p:sp>
      <p:sp>
        <p:nvSpPr>
          <p:cNvPr id="363" name="1 つの角を切り取った四角形 362">
            <a:extLst>
              <a:ext uri="{FF2B5EF4-FFF2-40B4-BE49-F238E27FC236}">
                <a16:creationId xmlns:a16="http://schemas.microsoft.com/office/drawing/2014/main" xmlns="" id="{4B0BAF87-87A4-DE4D-BF94-302D74797951}"/>
              </a:ext>
            </a:extLst>
          </p:cNvPr>
          <p:cNvSpPr/>
          <p:nvPr/>
        </p:nvSpPr>
        <p:spPr>
          <a:xfrm>
            <a:off x="7888720" y="5769219"/>
            <a:ext cx="2772781"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ブロックの色を推定する</a:t>
            </a:r>
            <a:endParaRPr kumimoji="1" lang="ja-JP" altLang="en-US" sz="1600" dirty="0" err="1">
              <a:solidFill>
                <a:schemeClr val="tx1"/>
              </a:solidFill>
            </a:endParaRPr>
          </a:p>
        </p:txBody>
      </p:sp>
      <p:sp>
        <p:nvSpPr>
          <p:cNvPr id="364" name="1 つの角を切り取った四角形 363">
            <a:extLst>
              <a:ext uri="{FF2B5EF4-FFF2-40B4-BE49-F238E27FC236}">
                <a16:creationId xmlns:a16="http://schemas.microsoft.com/office/drawing/2014/main" xmlns="" id="{6EAFA1AD-7CA6-A846-B65B-49187C2BB053}"/>
              </a:ext>
            </a:extLst>
          </p:cNvPr>
          <p:cNvSpPr/>
          <p:nvPr/>
        </p:nvSpPr>
        <p:spPr>
          <a:xfrm>
            <a:off x="7888720" y="6337396"/>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カラーセンサーを正面に向ける</a:t>
            </a:r>
            <a:endParaRPr kumimoji="1" lang="ja-JP" altLang="en-US" sz="1600" dirty="0" err="1">
              <a:solidFill>
                <a:schemeClr val="tx1"/>
              </a:solidFill>
            </a:endParaRPr>
          </a:p>
        </p:txBody>
      </p:sp>
    </p:spTree>
    <p:extLst>
      <p:ext uri="{BB962C8B-B14F-4D97-AF65-F5344CB8AC3E}">
        <p14:creationId xmlns:p14="http://schemas.microsoft.com/office/powerpoint/2010/main" val="25670190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ブロックの色推定の参考資料</a:t>
            </a:r>
          </a:p>
        </p:txBody>
      </p:sp>
      <p:pic>
        <p:nvPicPr>
          <p:cNvPr id="3" name="図 2">
            <a:extLst>
              <a:ext uri="{FF2B5EF4-FFF2-40B4-BE49-F238E27FC236}">
                <a16:creationId xmlns:a16="http://schemas.microsoft.com/office/drawing/2014/main" xmlns="" id="{478A6C7F-E2F2-3D4B-87A8-353EB9833984}"/>
              </a:ext>
            </a:extLst>
          </p:cNvPr>
          <p:cNvPicPr>
            <a:picLocks noChangeAspect="1"/>
          </p:cNvPicPr>
          <p:nvPr/>
        </p:nvPicPr>
        <p:blipFill>
          <a:blip r:embed="rId2"/>
          <a:stretch>
            <a:fillRect/>
          </a:stretch>
        </p:blipFill>
        <p:spPr>
          <a:xfrm>
            <a:off x="6060896" y="258370"/>
            <a:ext cx="6109606" cy="2246179"/>
          </a:xfrm>
          <a:prstGeom prst="rect">
            <a:avLst/>
          </a:prstGeom>
        </p:spPr>
      </p:pic>
      <p:pic>
        <p:nvPicPr>
          <p:cNvPr id="5" name="図 4">
            <a:extLst>
              <a:ext uri="{FF2B5EF4-FFF2-40B4-BE49-F238E27FC236}">
                <a16:creationId xmlns:a16="http://schemas.microsoft.com/office/drawing/2014/main" xmlns="" id="{AF750857-BA7A-214F-82A0-74B12E0776C5}"/>
              </a:ext>
            </a:extLst>
          </p:cNvPr>
          <p:cNvPicPr>
            <a:picLocks noChangeAspect="1"/>
          </p:cNvPicPr>
          <p:nvPr/>
        </p:nvPicPr>
        <p:blipFill>
          <a:blip r:embed="rId3"/>
          <a:stretch>
            <a:fillRect/>
          </a:stretch>
        </p:blipFill>
        <p:spPr>
          <a:xfrm>
            <a:off x="0" y="3136319"/>
            <a:ext cx="3669025" cy="1732841"/>
          </a:xfrm>
          <a:prstGeom prst="rect">
            <a:avLst/>
          </a:prstGeom>
        </p:spPr>
      </p:pic>
      <p:pic>
        <p:nvPicPr>
          <p:cNvPr id="6" name="図 5">
            <a:extLst>
              <a:ext uri="{FF2B5EF4-FFF2-40B4-BE49-F238E27FC236}">
                <a16:creationId xmlns:a16="http://schemas.microsoft.com/office/drawing/2014/main" xmlns="" id="{B429EF64-461D-EA4A-8F88-A39BDDB2F7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79181"/>
            <a:ext cx="3678044" cy="2757138"/>
          </a:xfrm>
          <a:prstGeom prst="rect">
            <a:avLst/>
          </a:prstGeom>
        </p:spPr>
      </p:pic>
      <p:pic>
        <p:nvPicPr>
          <p:cNvPr id="81" name="図 80">
            <a:extLst>
              <a:ext uri="{FF2B5EF4-FFF2-40B4-BE49-F238E27FC236}">
                <a16:creationId xmlns:a16="http://schemas.microsoft.com/office/drawing/2014/main" xmlns="" id="{AE010CA4-6CA6-8849-BBA3-D4B60806ABAB}"/>
              </a:ext>
            </a:extLst>
          </p:cNvPr>
          <p:cNvPicPr>
            <a:picLocks noChangeAspect="1"/>
          </p:cNvPicPr>
          <p:nvPr/>
        </p:nvPicPr>
        <p:blipFill>
          <a:blip r:embed="rId5"/>
          <a:stretch>
            <a:fillRect/>
          </a:stretch>
        </p:blipFill>
        <p:spPr>
          <a:xfrm>
            <a:off x="3582219" y="2692577"/>
            <a:ext cx="8609781" cy="4165423"/>
          </a:xfrm>
          <a:prstGeom prst="rect">
            <a:avLst/>
          </a:prstGeom>
        </p:spPr>
      </p:pic>
    </p:spTree>
    <p:extLst>
      <p:ext uri="{BB962C8B-B14F-4D97-AF65-F5344CB8AC3E}">
        <p14:creationId xmlns:p14="http://schemas.microsoft.com/office/powerpoint/2010/main" val="2780932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ブロックをつかむ</a:t>
            </a:r>
          </a:p>
        </p:txBody>
      </p:sp>
      <p:sp>
        <p:nvSpPr>
          <p:cNvPr id="363" name="1 つの角を切り取った四角形 362">
            <a:extLst>
              <a:ext uri="{FF2B5EF4-FFF2-40B4-BE49-F238E27FC236}">
                <a16:creationId xmlns:a16="http://schemas.microsoft.com/office/drawing/2014/main" xmlns="" id="{4B0BAF87-87A4-DE4D-BF94-302D74797951}"/>
              </a:ext>
            </a:extLst>
          </p:cNvPr>
          <p:cNvSpPr/>
          <p:nvPr/>
        </p:nvSpPr>
        <p:spPr>
          <a:xfrm>
            <a:off x="0" y="692696"/>
            <a:ext cx="2772781"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カラーブロックをつかむ</a:t>
            </a:r>
            <a:endParaRPr kumimoji="1" lang="ja-JP" altLang="en-US" sz="1600" dirty="0" err="1">
              <a:solidFill>
                <a:schemeClr val="tx1"/>
              </a:solidFill>
            </a:endParaRPr>
          </a:p>
        </p:txBody>
      </p:sp>
      <p:pic>
        <p:nvPicPr>
          <p:cNvPr id="3" name="図 2">
            <a:extLst>
              <a:ext uri="{FF2B5EF4-FFF2-40B4-BE49-F238E27FC236}">
                <a16:creationId xmlns:a16="http://schemas.microsoft.com/office/drawing/2014/main" xmlns="" id="{B30D7A69-773B-7741-94DE-CD5D40AF8AB0}"/>
              </a:ext>
            </a:extLst>
          </p:cNvPr>
          <p:cNvPicPr>
            <a:picLocks noChangeAspect="1"/>
          </p:cNvPicPr>
          <p:nvPr/>
        </p:nvPicPr>
        <p:blipFill>
          <a:blip r:embed="rId2"/>
          <a:stretch>
            <a:fillRect/>
          </a:stretch>
        </p:blipFill>
        <p:spPr>
          <a:xfrm>
            <a:off x="118481" y="1196752"/>
            <a:ext cx="5308600" cy="1701800"/>
          </a:xfrm>
          <a:prstGeom prst="rect">
            <a:avLst/>
          </a:prstGeom>
        </p:spPr>
      </p:pic>
      <p:pic>
        <p:nvPicPr>
          <p:cNvPr id="5" name="図 4">
            <a:extLst>
              <a:ext uri="{FF2B5EF4-FFF2-40B4-BE49-F238E27FC236}">
                <a16:creationId xmlns:a16="http://schemas.microsoft.com/office/drawing/2014/main" xmlns="" id="{DA8E8433-C8FE-894C-AA7E-0C4FE29F7480}"/>
              </a:ext>
            </a:extLst>
          </p:cNvPr>
          <p:cNvPicPr>
            <a:picLocks noChangeAspect="1"/>
          </p:cNvPicPr>
          <p:nvPr/>
        </p:nvPicPr>
        <p:blipFill>
          <a:blip r:embed="rId3"/>
          <a:stretch>
            <a:fillRect/>
          </a:stretch>
        </p:blipFill>
        <p:spPr>
          <a:xfrm>
            <a:off x="4707106" y="4900743"/>
            <a:ext cx="7442200" cy="1955800"/>
          </a:xfrm>
          <a:prstGeom prst="rect">
            <a:avLst/>
          </a:prstGeom>
        </p:spPr>
      </p:pic>
      <p:pic>
        <p:nvPicPr>
          <p:cNvPr id="6" name="図 5">
            <a:extLst>
              <a:ext uri="{FF2B5EF4-FFF2-40B4-BE49-F238E27FC236}">
                <a16:creationId xmlns:a16="http://schemas.microsoft.com/office/drawing/2014/main" xmlns="" id="{AD86D1CD-CC03-9E42-A0CD-4C4B361991BB}"/>
              </a:ext>
            </a:extLst>
          </p:cNvPr>
          <p:cNvPicPr>
            <a:picLocks noChangeAspect="1"/>
          </p:cNvPicPr>
          <p:nvPr/>
        </p:nvPicPr>
        <p:blipFill>
          <a:blip r:embed="rId4"/>
          <a:stretch>
            <a:fillRect/>
          </a:stretch>
        </p:blipFill>
        <p:spPr>
          <a:xfrm>
            <a:off x="7896200" y="657002"/>
            <a:ext cx="4127500" cy="2781300"/>
          </a:xfrm>
          <a:prstGeom prst="rect">
            <a:avLst/>
          </a:prstGeom>
        </p:spPr>
      </p:pic>
    </p:spTree>
    <p:extLst>
      <p:ext uri="{BB962C8B-B14F-4D97-AF65-F5344CB8AC3E}">
        <p14:creationId xmlns:p14="http://schemas.microsoft.com/office/powerpoint/2010/main" val="234861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ブロック置き場を旋回</a:t>
            </a:r>
            <a:r>
              <a:rPr kumimoji="1" lang="en-US" altLang="ja-JP" dirty="0">
                <a:solidFill>
                  <a:schemeClr val="tx1"/>
                </a:solidFill>
              </a:rPr>
              <a:t>(</a:t>
            </a:r>
            <a:r>
              <a:rPr kumimoji="1" lang="ja-JP" altLang="en-US">
                <a:solidFill>
                  <a:schemeClr val="tx1"/>
                </a:solidFill>
              </a:rPr>
              <a:t>ブロックなし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xmlns=""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ブロック置き場を旋回</a:t>
            </a:r>
            <a:r>
              <a:rPr lang="en-US" altLang="ja-JP" sz="1600" dirty="0">
                <a:solidFill>
                  <a:schemeClr val="tx1"/>
                </a:solidFill>
              </a:rPr>
              <a:t>(</a:t>
            </a:r>
            <a:r>
              <a:rPr lang="ja-JP" altLang="en-US" sz="1600">
                <a:solidFill>
                  <a:schemeClr val="tx1"/>
                </a:solidFill>
              </a:rPr>
              <a:t>ブロックなし</a:t>
            </a:r>
            <a:r>
              <a:rPr lang="en-US" altLang="ja-JP" sz="1600" dirty="0">
                <a:solidFill>
                  <a:schemeClr val="tx1"/>
                </a:solidFill>
              </a:rPr>
              <a:t>)</a:t>
            </a:r>
            <a:endParaRPr lang="ja-JP" altLang="en-US" sz="1600">
              <a:solidFill>
                <a:schemeClr val="tx1"/>
              </a:solidFill>
            </a:endParaRPr>
          </a:p>
          <a:p>
            <a:pPr algn="ct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xmlns="" id="{55C7DE66-7145-DB43-A892-E845E7AB9DAC}"/>
              </a:ext>
            </a:extLst>
          </p:cNvPr>
          <p:cNvPicPr>
            <a:picLocks noChangeAspect="1"/>
          </p:cNvPicPr>
          <p:nvPr/>
        </p:nvPicPr>
        <p:blipFill>
          <a:blip r:embed="rId2"/>
          <a:stretch>
            <a:fillRect/>
          </a:stretch>
        </p:blipFill>
        <p:spPr>
          <a:xfrm>
            <a:off x="695400" y="1308475"/>
            <a:ext cx="6223000" cy="1739900"/>
          </a:xfrm>
          <a:prstGeom prst="rect">
            <a:avLst/>
          </a:prstGeom>
        </p:spPr>
      </p:pic>
      <p:pic>
        <p:nvPicPr>
          <p:cNvPr id="4" name="図 3">
            <a:extLst>
              <a:ext uri="{FF2B5EF4-FFF2-40B4-BE49-F238E27FC236}">
                <a16:creationId xmlns:a16="http://schemas.microsoft.com/office/drawing/2014/main" xmlns="" id="{E9D2201D-EC60-D342-857F-B4A3CA5C5A4F}"/>
              </a:ext>
            </a:extLst>
          </p:cNvPr>
          <p:cNvPicPr>
            <a:picLocks noChangeAspect="1"/>
          </p:cNvPicPr>
          <p:nvPr/>
        </p:nvPicPr>
        <p:blipFill>
          <a:blip r:embed="rId3"/>
          <a:stretch>
            <a:fillRect/>
          </a:stretch>
        </p:blipFill>
        <p:spPr>
          <a:xfrm>
            <a:off x="684031" y="3573016"/>
            <a:ext cx="4089400" cy="2527300"/>
          </a:xfrm>
          <a:prstGeom prst="rect">
            <a:avLst/>
          </a:prstGeom>
        </p:spPr>
      </p:pic>
      <p:pic>
        <p:nvPicPr>
          <p:cNvPr id="5" name="図 4">
            <a:extLst>
              <a:ext uri="{FF2B5EF4-FFF2-40B4-BE49-F238E27FC236}">
                <a16:creationId xmlns:a16="http://schemas.microsoft.com/office/drawing/2014/main" xmlns="" id="{C43265F8-0BE7-4E42-9F13-D7080654A10B}"/>
              </a:ext>
            </a:extLst>
          </p:cNvPr>
          <p:cNvPicPr>
            <a:picLocks noChangeAspect="1"/>
          </p:cNvPicPr>
          <p:nvPr/>
        </p:nvPicPr>
        <p:blipFill>
          <a:blip r:embed="rId4"/>
          <a:stretch>
            <a:fillRect/>
          </a:stretch>
        </p:blipFill>
        <p:spPr>
          <a:xfrm>
            <a:off x="7392144" y="692696"/>
            <a:ext cx="4064000" cy="2413000"/>
          </a:xfrm>
          <a:prstGeom prst="rect">
            <a:avLst/>
          </a:prstGeom>
        </p:spPr>
      </p:pic>
    </p:spTree>
    <p:extLst>
      <p:ext uri="{BB962C8B-B14F-4D97-AF65-F5344CB8AC3E}">
        <p14:creationId xmlns:p14="http://schemas.microsoft.com/office/powerpoint/2010/main" val="4177153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ブロックを設置する</a:t>
            </a:r>
          </a:p>
        </p:txBody>
      </p:sp>
      <p:sp>
        <p:nvSpPr>
          <p:cNvPr id="363" name="1 つの角を切り取った四角形 362">
            <a:extLst>
              <a:ext uri="{FF2B5EF4-FFF2-40B4-BE49-F238E27FC236}">
                <a16:creationId xmlns:a16="http://schemas.microsoft.com/office/drawing/2014/main" xmlns=""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ブロックを設置する</a:t>
            </a:r>
            <a:endParaRPr kumimoji="1" lang="ja-JP" altLang="en-US" sz="1600" dirty="0" err="1">
              <a:solidFill>
                <a:schemeClr val="tx1"/>
              </a:solidFill>
            </a:endParaRPr>
          </a:p>
        </p:txBody>
      </p:sp>
      <p:pic>
        <p:nvPicPr>
          <p:cNvPr id="3" name="図 2">
            <a:extLst>
              <a:ext uri="{FF2B5EF4-FFF2-40B4-BE49-F238E27FC236}">
                <a16:creationId xmlns:a16="http://schemas.microsoft.com/office/drawing/2014/main" xmlns="" id="{D354CE4E-DECD-B54D-8B69-448C9131BF28}"/>
              </a:ext>
            </a:extLst>
          </p:cNvPr>
          <p:cNvPicPr>
            <a:picLocks noChangeAspect="1"/>
          </p:cNvPicPr>
          <p:nvPr/>
        </p:nvPicPr>
        <p:blipFill>
          <a:blip r:embed="rId2"/>
          <a:stretch>
            <a:fillRect/>
          </a:stretch>
        </p:blipFill>
        <p:spPr>
          <a:xfrm>
            <a:off x="0" y="1097176"/>
            <a:ext cx="5384800" cy="1638300"/>
          </a:xfrm>
          <a:prstGeom prst="rect">
            <a:avLst/>
          </a:prstGeom>
        </p:spPr>
      </p:pic>
      <p:grpSp>
        <p:nvGrpSpPr>
          <p:cNvPr id="6" name="グループ化 5">
            <a:extLst>
              <a:ext uri="{FF2B5EF4-FFF2-40B4-BE49-F238E27FC236}">
                <a16:creationId xmlns:a16="http://schemas.microsoft.com/office/drawing/2014/main" xmlns="" id="{A960C07D-A29F-EA43-B1DB-D8A8F98541A2}"/>
              </a:ext>
            </a:extLst>
          </p:cNvPr>
          <p:cNvGrpSpPr/>
          <p:nvPr/>
        </p:nvGrpSpPr>
        <p:grpSpPr>
          <a:xfrm>
            <a:off x="345205" y="4015617"/>
            <a:ext cx="1730687" cy="1454402"/>
            <a:chOff x="5789189" y="4234655"/>
            <a:chExt cx="1730687" cy="1454402"/>
          </a:xfrm>
        </p:grpSpPr>
        <p:grpSp>
          <p:nvGrpSpPr>
            <p:cNvPr id="7" name="グループ化 6">
              <a:extLst>
                <a:ext uri="{FF2B5EF4-FFF2-40B4-BE49-F238E27FC236}">
                  <a16:creationId xmlns:a16="http://schemas.microsoft.com/office/drawing/2014/main" xmlns="" id="{4E428232-267F-1C47-ACF1-A9A660997318}"/>
                </a:ext>
              </a:extLst>
            </p:cNvPr>
            <p:cNvGrpSpPr/>
            <p:nvPr/>
          </p:nvGrpSpPr>
          <p:grpSpPr>
            <a:xfrm>
              <a:off x="5972336" y="5005390"/>
              <a:ext cx="1547540" cy="683667"/>
              <a:chOff x="4267390" y="4084683"/>
              <a:chExt cx="1547540" cy="683667"/>
            </a:xfrm>
          </p:grpSpPr>
          <p:grpSp>
            <p:nvGrpSpPr>
              <p:cNvPr id="10" name="グループ化 9">
                <a:extLst>
                  <a:ext uri="{FF2B5EF4-FFF2-40B4-BE49-F238E27FC236}">
                    <a16:creationId xmlns:a16="http://schemas.microsoft.com/office/drawing/2014/main" xmlns="" id="{A4DF5C40-B4A8-9C4B-B911-ADD32F92B1BA}"/>
                  </a:ext>
                </a:extLst>
              </p:cNvPr>
              <p:cNvGrpSpPr/>
              <p:nvPr/>
            </p:nvGrpSpPr>
            <p:grpSpPr>
              <a:xfrm>
                <a:off x="4267390" y="4277582"/>
                <a:ext cx="1547540" cy="267684"/>
                <a:chOff x="5289325" y="3265866"/>
                <a:chExt cx="2406697" cy="411349"/>
              </a:xfrm>
            </p:grpSpPr>
            <p:sp>
              <p:nvSpPr>
                <p:cNvPr id="26" name="正方形/長方形 25">
                  <a:extLst>
                    <a:ext uri="{FF2B5EF4-FFF2-40B4-BE49-F238E27FC236}">
                      <a16:creationId xmlns:a16="http://schemas.microsoft.com/office/drawing/2014/main" xmlns="" id="{C72F3F48-CEE4-B34B-B829-7EB31518638B}"/>
                    </a:ext>
                  </a:extLst>
                </p:cNvPr>
                <p:cNvSpPr/>
                <p:nvPr/>
              </p:nvSpPr>
              <p:spPr>
                <a:xfrm>
                  <a:off x="5615890" y="3461542"/>
                  <a:ext cx="1692935" cy="35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p>
              </p:txBody>
            </p:sp>
            <p:sp>
              <p:nvSpPr>
                <p:cNvPr id="27" name="ドーナツ 26">
                  <a:extLst>
                    <a:ext uri="{FF2B5EF4-FFF2-40B4-BE49-F238E27FC236}">
                      <a16:creationId xmlns:a16="http://schemas.microsoft.com/office/drawing/2014/main" xmlns="" id="{14991025-5AEF-A24E-8335-5D3088CCF917}"/>
                    </a:ext>
                  </a:extLst>
                </p:cNvPr>
                <p:cNvSpPr/>
                <p:nvPr/>
              </p:nvSpPr>
              <p:spPr>
                <a:xfrm>
                  <a:off x="7300022" y="3265866"/>
                  <a:ext cx="396000" cy="396000"/>
                </a:xfrm>
                <a:prstGeom prst="donut">
                  <a:avLst>
                    <a:gd name="adj" fmla="val 2322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sp>
              <p:nvSpPr>
                <p:cNvPr id="28" name="ドーナツ 27">
                  <a:extLst>
                    <a:ext uri="{FF2B5EF4-FFF2-40B4-BE49-F238E27FC236}">
                      <a16:creationId xmlns:a16="http://schemas.microsoft.com/office/drawing/2014/main" xmlns="" id="{E01C598C-55B1-FE48-A44A-29BD313A58FE}"/>
                    </a:ext>
                  </a:extLst>
                </p:cNvPr>
                <p:cNvSpPr/>
                <p:nvPr/>
              </p:nvSpPr>
              <p:spPr>
                <a:xfrm>
                  <a:off x="5289325" y="3281215"/>
                  <a:ext cx="396000" cy="396000"/>
                </a:xfrm>
                <a:prstGeom prst="donut">
                  <a:avLst>
                    <a:gd name="adj" fmla="val 2322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grpSp>
          <p:cxnSp>
            <p:nvCxnSpPr>
              <p:cNvPr id="11" name="直線矢印コネクタ 10">
                <a:extLst>
                  <a:ext uri="{FF2B5EF4-FFF2-40B4-BE49-F238E27FC236}">
                    <a16:creationId xmlns:a16="http://schemas.microsoft.com/office/drawing/2014/main" xmlns="" id="{8154C558-940D-C84D-86DE-0789A5755714}"/>
                  </a:ext>
                </a:extLst>
              </p:cNvPr>
              <p:cNvCxnSpPr/>
              <p:nvPr/>
            </p:nvCxnSpPr>
            <p:spPr>
              <a:xfrm flipH="1">
                <a:off x="5140098" y="4545266"/>
                <a:ext cx="3827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xmlns="" id="{62E8393F-5806-4543-81FE-8C9DFC67F753}"/>
                  </a:ext>
                </a:extLst>
              </p:cNvPr>
              <p:cNvSpPr txBox="1"/>
              <p:nvPr/>
            </p:nvSpPr>
            <p:spPr>
              <a:xfrm>
                <a:off x="5306483" y="4552906"/>
                <a:ext cx="287258" cy="215444"/>
              </a:xfrm>
              <a:prstGeom prst="rect">
                <a:avLst/>
              </a:prstGeom>
              <a:noFill/>
            </p:spPr>
            <p:txBody>
              <a:bodyPr wrap="none" rtlCol="0">
                <a:spAutoFit/>
              </a:bodyPr>
              <a:lstStyle/>
              <a:p>
                <a:r>
                  <a:rPr kumimoji="1" lang="ja-JP" altLang="en-US" sz="800" dirty="0">
                    <a:solidFill>
                      <a:srgbClr val="FF0000"/>
                    </a:solidFill>
                  </a:rPr>
                  <a:t>①</a:t>
                </a:r>
              </a:p>
            </p:txBody>
          </p:sp>
          <p:pic>
            <p:nvPicPr>
              <p:cNvPr id="13" name="図 12">
                <a:extLst>
                  <a:ext uri="{FF2B5EF4-FFF2-40B4-BE49-F238E27FC236}">
                    <a16:creationId xmlns:a16="http://schemas.microsoft.com/office/drawing/2014/main" xmlns="" id="{1706F1F0-7AFB-4849-AF56-C294FD8CB1AD}"/>
                  </a:ext>
                </a:extLst>
              </p:cNvPr>
              <p:cNvPicPr>
                <a:picLocks noChangeAspect="1"/>
              </p:cNvPicPr>
              <p:nvPr/>
            </p:nvPicPr>
            <p:blipFill rotWithShape="1">
              <a:blip r:embed="rId3"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rcRect/>
              <a:stretch/>
            </p:blipFill>
            <p:spPr>
              <a:xfrm rot="16200000">
                <a:off x="4975343" y="4207837"/>
                <a:ext cx="241609" cy="405070"/>
              </a:xfrm>
              <a:prstGeom prst="rect">
                <a:avLst/>
              </a:prstGeom>
            </p:spPr>
          </p:pic>
          <p:grpSp>
            <p:nvGrpSpPr>
              <p:cNvPr id="14" name="グループ化 13">
                <a:extLst>
                  <a:ext uri="{FF2B5EF4-FFF2-40B4-BE49-F238E27FC236}">
                    <a16:creationId xmlns:a16="http://schemas.microsoft.com/office/drawing/2014/main" xmlns="" id="{F46FEC41-0539-FA4F-9716-C45F4B8C958E}"/>
                  </a:ext>
                </a:extLst>
              </p:cNvPr>
              <p:cNvGrpSpPr/>
              <p:nvPr/>
            </p:nvGrpSpPr>
            <p:grpSpPr>
              <a:xfrm>
                <a:off x="5053083" y="4335831"/>
                <a:ext cx="130077" cy="161772"/>
                <a:chOff x="5922400" y="1759488"/>
                <a:chExt cx="540190" cy="609801"/>
              </a:xfrm>
            </p:grpSpPr>
            <p:sp>
              <p:nvSpPr>
                <p:cNvPr id="24" name="円弧 23">
                  <a:extLst>
                    <a:ext uri="{FF2B5EF4-FFF2-40B4-BE49-F238E27FC236}">
                      <a16:creationId xmlns:a16="http://schemas.microsoft.com/office/drawing/2014/main" xmlns="" id="{19498847-0E82-2345-927E-B2B86B93CD52}"/>
                    </a:ext>
                  </a:extLst>
                </p:cNvPr>
                <p:cNvSpPr/>
                <p:nvPr/>
              </p:nvSpPr>
              <p:spPr>
                <a:xfrm rot="5400000">
                  <a:off x="5938337" y="1845036"/>
                  <a:ext cx="515106" cy="533400"/>
                </a:xfrm>
                <a:prstGeom prst="arc">
                  <a:avLst>
                    <a:gd name="adj1" fmla="val 16200000"/>
                    <a:gd name="adj2" fmla="val 5400000"/>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円弧 24">
                  <a:extLst>
                    <a:ext uri="{FF2B5EF4-FFF2-40B4-BE49-F238E27FC236}">
                      <a16:creationId xmlns:a16="http://schemas.microsoft.com/office/drawing/2014/main" xmlns="" id="{ACB00BCB-B44D-934C-A364-949FB375D851}"/>
                    </a:ext>
                  </a:extLst>
                </p:cNvPr>
                <p:cNvSpPr/>
                <p:nvPr/>
              </p:nvSpPr>
              <p:spPr>
                <a:xfrm rot="16200000">
                  <a:off x="5931547" y="1750341"/>
                  <a:ext cx="515106" cy="533400"/>
                </a:xfrm>
                <a:prstGeom prst="arc">
                  <a:avLst>
                    <a:gd name="adj1" fmla="val 16200000"/>
                    <a:gd name="adj2" fmla="val 5400000"/>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xmlns="" id="{D2245996-06C3-0840-AF86-C887D0AE5A47}"/>
                  </a:ext>
                </a:extLst>
              </p:cNvPr>
              <p:cNvSpPr txBox="1"/>
              <p:nvPr/>
            </p:nvSpPr>
            <p:spPr>
              <a:xfrm>
                <a:off x="5082415" y="4149383"/>
                <a:ext cx="287258" cy="215444"/>
              </a:xfrm>
              <a:prstGeom prst="rect">
                <a:avLst/>
              </a:prstGeom>
              <a:noFill/>
            </p:spPr>
            <p:txBody>
              <a:bodyPr wrap="none" rtlCol="0">
                <a:spAutoFit/>
              </a:bodyPr>
              <a:lstStyle/>
              <a:p>
                <a:r>
                  <a:rPr kumimoji="1" lang="ja-JP" altLang="en-US" sz="800" dirty="0">
                    <a:solidFill>
                      <a:srgbClr val="FF0000"/>
                    </a:solidFill>
                  </a:rPr>
                  <a:t>②</a:t>
                </a:r>
              </a:p>
            </p:txBody>
          </p:sp>
          <p:grpSp>
            <p:nvGrpSpPr>
              <p:cNvPr id="16" name="グループ化 15">
                <a:extLst>
                  <a:ext uri="{FF2B5EF4-FFF2-40B4-BE49-F238E27FC236}">
                    <a16:creationId xmlns:a16="http://schemas.microsoft.com/office/drawing/2014/main" xmlns="" id="{B83FC8AA-FFC6-A448-8F97-D42FAA209D82}"/>
                  </a:ext>
                </a:extLst>
              </p:cNvPr>
              <p:cNvGrpSpPr/>
              <p:nvPr/>
            </p:nvGrpSpPr>
            <p:grpSpPr>
              <a:xfrm>
                <a:off x="5331467" y="4289567"/>
                <a:ext cx="405071" cy="241609"/>
                <a:chOff x="8106384" y="2678270"/>
                <a:chExt cx="1563760" cy="1008312"/>
              </a:xfrm>
            </p:grpSpPr>
            <p:grpSp>
              <p:nvGrpSpPr>
                <p:cNvPr id="20" name="グループ化 19">
                  <a:extLst>
                    <a:ext uri="{FF2B5EF4-FFF2-40B4-BE49-F238E27FC236}">
                      <a16:creationId xmlns:a16="http://schemas.microsoft.com/office/drawing/2014/main" xmlns="" id="{B9D4C680-6E35-8042-A2DE-B943C2C9F723}"/>
                    </a:ext>
                  </a:extLst>
                </p:cNvPr>
                <p:cNvGrpSpPr/>
                <p:nvPr/>
              </p:nvGrpSpPr>
              <p:grpSpPr>
                <a:xfrm>
                  <a:off x="8106384" y="2678270"/>
                  <a:ext cx="1563760" cy="1008312"/>
                  <a:chOff x="5926880" y="4290311"/>
                  <a:chExt cx="1563760" cy="1008312"/>
                </a:xfrm>
              </p:grpSpPr>
              <p:pic>
                <p:nvPicPr>
                  <p:cNvPr id="22" name="図 21">
                    <a:extLst>
                      <a:ext uri="{FF2B5EF4-FFF2-40B4-BE49-F238E27FC236}">
                        <a16:creationId xmlns:a16="http://schemas.microsoft.com/office/drawing/2014/main" xmlns="" id="{5957A555-9882-2242-B838-6A001BECC04D}"/>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6200000">
                    <a:off x="6204604" y="4012587"/>
                    <a:ext cx="1008312" cy="1563759"/>
                  </a:xfrm>
                  <a:prstGeom prst="rect">
                    <a:avLst/>
                  </a:prstGeom>
                </p:spPr>
              </p:pic>
              <p:sp>
                <p:nvSpPr>
                  <p:cNvPr id="23" name="正方形/長方形 22">
                    <a:extLst>
                      <a:ext uri="{FF2B5EF4-FFF2-40B4-BE49-F238E27FC236}">
                        <a16:creationId xmlns:a16="http://schemas.microsoft.com/office/drawing/2014/main" xmlns="" id="{2BB1C208-A964-3145-BB61-FB0F1F19E6BC}"/>
                      </a:ext>
                    </a:extLst>
                  </p:cNvPr>
                  <p:cNvSpPr/>
                  <p:nvPr/>
                </p:nvSpPr>
                <p:spPr>
                  <a:xfrm>
                    <a:off x="7070215" y="4663106"/>
                    <a:ext cx="420425" cy="275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1" name="図 20">
                  <a:extLst>
                    <a:ext uri="{FF2B5EF4-FFF2-40B4-BE49-F238E27FC236}">
                      <a16:creationId xmlns:a16="http://schemas.microsoft.com/office/drawing/2014/main" xmlns="" id="{A1AA6FBB-C0F0-224A-B2F9-9328F59A6B15}"/>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08760" y="2876731"/>
                  <a:ext cx="449809" cy="489091"/>
                </a:xfrm>
                <a:prstGeom prst="rect">
                  <a:avLst/>
                </a:prstGeom>
              </p:spPr>
            </p:pic>
          </p:grpSp>
          <p:pic>
            <p:nvPicPr>
              <p:cNvPr id="17" name="図 16">
                <a:extLst>
                  <a:ext uri="{FF2B5EF4-FFF2-40B4-BE49-F238E27FC236}">
                    <a16:creationId xmlns:a16="http://schemas.microsoft.com/office/drawing/2014/main" xmlns="" id="{008CD411-1F96-0442-BF9B-12E06F7CF728}"/>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5400000">
                <a:off x="4519208" y="4221927"/>
                <a:ext cx="241609" cy="405070"/>
              </a:xfrm>
              <a:prstGeom prst="rect">
                <a:avLst/>
              </a:prstGeom>
            </p:spPr>
          </p:pic>
          <p:cxnSp>
            <p:nvCxnSpPr>
              <p:cNvPr id="18" name="直線矢印コネクタ 17">
                <a:extLst>
                  <a:ext uri="{FF2B5EF4-FFF2-40B4-BE49-F238E27FC236}">
                    <a16:creationId xmlns:a16="http://schemas.microsoft.com/office/drawing/2014/main" xmlns="" id="{2C21BADC-2356-9F46-AC23-338E7F470AE5}"/>
                  </a:ext>
                </a:extLst>
              </p:cNvPr>
              <p:cNvCxnSpPr/>
              <p:nvPr/>
            </p:nvCxnSpPr>
            <p:spPr>
              <a:xfrm flipH="1">
                <a:off x="4434512" y="4254673"/>
                <a:ext cx="3827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xmlns="" id="{2036600F-3C90-CC41-996C-40CF83CC633E}"/>
                  </a:ext>
                </a:extLst>
              </p:cNvPr>
              <p:cNvSpPr txBox="1"/>
              <p:nvPr/>
            </p:nvSpPr>
            <p:spPr>
              <a:xfrm>
                <a:off x="4603999" y="4084683"/>
                <a:ext cx="287258" cy="215444"/>
              </a:xfrm>
              <a:prstGeom prst="rect">
                <a:avLst/>
              </a:prstGeom>
              <a:noFill/>
            </p:spPr>
            <p:txBody>
              <a:bodyPr wrap="none" rtlCol="0">
                <a:spAutoFit/>
              </a:bodyPr>
              <a:lstStyle/>
              <a:p>
                <a:r>
                  <a:rPr kumimoji="1" lang="ja-JP" altLang="en-US" sz="800" dirty="0">
                    <a:solidFill>
                      <a:srgbClr val="FF0000"/>
                    </a:solidFill>
                  </a:rPr>
                  <a:t>③</a:t>
                </a:r>
              </a:p>
            </p:txBody>
          </p:sp>
        </p:grpSp>
        <p:sp>
          <p:nvSpPr>
            <p:cNvPr id="8" name="テキスト ボックス 7">
              <a:extLst>
                <a:ext uri="{FF2B5EF4-FFF2-40B4-BE49-F238E27FC236}">
                  <a16:creationId xmlns:a16="http://schemas.microsoft.com/office/drawing/2014/main" xmlns="" id="{091D61CA-3749-334D-9415-F1E6E2DA8199}"/>
                </a:ext>
              </a:extLst>
            </p:cNvPr>
            <p:cNvSpPr txBox="1"/>
            <p:nvPr/>
          </p:nvSpPr>
          <p:spPr>
            <a:xfrm>
              <a:off x="5789189" y="4234655"/>
              <a:ext cx="1489922" cy="215444"/>
            </a:xfrm>
            <a:prstGeom prst="rect">
              <a:avLst/>
            </a:prstGeom>
            <a:noFill/>
          </p:spPr>
          <p:txBody>
            <a:bodyPr wrap="square" rtlCol="0">
              <a:spAutoFit/>
            </a:bodyPr>
            <a:lstStyle/>
            <a:p>
              <a:pPr algn="ctr"/>
              <a:r>
                <a:rPr lang="ja-JP" altLang="en-US" sz="800" b="1" u="sng" dirty="0">
                  <a:solidFill>
                    <a:srgbClr val="000000"/>
                  </a:solidFill>
                  <a:latin typeface="+mn-ea"/>
                </a:rPr>
                <a:t>後退</a:t>
              </a:r>
              <a:r>
                <a:rPr lang="en-US" altLang="ja-JP" sz="800" b="1" u="sng" dirty="0">
                  <a:solidFill>
                    <a:srgbClr val="000000"/>
                  </a:solidFill>
                  <a:latin typeface="+mn-ea"/>
                </a:rPr>
                <a:t>(</a:t>
              </a:r>
              <a:r>
                <a:rPr lang="ja-JP" altLang="en-US" sz="800" b="1" u="sng" dirty="0">
                  <a:solidFill>
                    <a:srgbClr val="000000"/>
                  </a:solidFill>
                  <a:latin typeface="+mn-ea"/>
                </a:rPr>
                <a:t>ブロック設置</a:t>
              </a:r>
              <a:r>
                <a:rPr lang="en-US" altLang="ja-JP" sz="800" b="1" u="sng" dirty="0">
                  <a:solidFill>
                    <a:srgbClr val="000000"/>
                  </a:solidFill>
                  <a:latin typeface="+mn-ea"/>
                </a:rPr>
                <a:t>)</a:t>
              </a:r>
              <a:r>
                <a:rPr kumimoji="1" lang="ja-JP" altLang="en-US" sz="800" b="1" u="sng" dirty="0"/>
                <a:t>時の動作</a:t>
              </a:r>
            </a:p>
          </p:txBody>
        </p:sp>
        <p:sp>
          <p:nvSpPr>
            <p:cNvPr id="9" name="テキスト ボックス 8">
              <a:extLst>
                <a:ext uri="{FF2B5EF4-FFF2-40B4-BE49-F238E27FC236}">
                  <a16:creationId xmlns:a16="http://schemas.microsoft.com/office/drawing/2014/main" xmlns="" id="{2E53CF51-9EDE-4F45-B749-43B9234417D9}"/>
                </a:ext>
              </a:extLst>
            </p:cNvPr>
            <p:cNvSpPr txBox="1"/>
            <p:nvPr/>
          </p:nvSpPr>
          <p:spPr>
            <a:xfrm>
              <a:off x="5885442" y="4375288"/>
              <a:ext cx="1588897" cy="584775"/>
            </a:xfrm>
            <a:prstGeom prst="rect">
              <a:avLst/>
            </a:prstGeom>
            <a:noFill/>
          </p:spPr>
          <p:txBody>
            <a:bodyPr wrap="none" rtlCol="0">
              <a:spAutoFit/>
            </a:bodyPr>
            <a:lstStyle/>
            <a:p>
              <a:r>
                <a:rPr kumimoji="1" lang="ja-JP" altLang="en-US" sz="800" dirty="0"/>
                <a:t>①後退</a:t>
              </a:r>
              <a:r>
                <a:rPr kumimoji="1" lang="en-US" altLang="ja-JP" sz="800" dirty="0"/>
                <a:t>(</a:t>
              </a:r>
              <a:r>
                <a:rPr kumimoji="1" lang="ja-JP" altLang="en-US" sz="800" dirty="0"/>
                <a:t>自己位置推定</a:t>
              </a:r>
              <a:r>
                <a:rPr kumimoji="1" lang="en-US" altLang="ja-JP" sz="800" dirty="0"/>
                <a:t>)</a:t>
              </a:r>
            </a:p>
            <a:p>
              <a:r>
                <a:rPr kumimoji="1" lang="ja-JP" altLang="en-US" sz="800" dirty="0"/>
                <a:t>②</a:t>
              </a:r>
              <a:r>
                <a:rPr kumimoji="1" lang="en-US" altLang="ja-JP" sz="800" dirty="0"/>
                <a:t>180°</a:t>
              </a:r>
              <a:r>
                <a:rPr kumimoji="1" lang="ja-JP" altLang="en-US" sz="800" dirty="0"/>
                <a:t>旋回</a:t>
              </a:r>
              <a:r>
                <a:rPr kumimoji="1" lang="en-US" altLang="ja-JP" sz="800" dirty="0"/>
                <a:t>(</a:t>
              </a:r>
              <a:r>
                <a:rPr kumimoji="1" lang="ja-JP" altLang="en-US" sz="800" dirty="0"/>
                <a:t>自己位置推定</a:t>
              </a:r>
              <a:r>
                <a:rPr kumimoji="1" lang="en-US" altLang="ja-JP" sz="800" dirty="0"/>
                <a:t>)(*2)</a:t>
              </a:r>
            </a:p>
            <a:p>
              <a:r>
                <a:rPr kumimoji="1" lang="ja-JP" altLang="en-US" sz="800" dirty="0"/>
                <a:t>③前進ライントレース</a:t>
              </a:r>
              <a:endParaRPr kumimoji="1" lang="en-US" altLang="ja-JP" sz="800" dirty="0"/>
            </a:p>
            <a:p>
              <a:r>
                <a:rPr kumimoji="1" lang="ja-JP" altLang="en-US" sz="800" dirty="0"/>
                <a:t>④置き場検知で動作終了</a:t>
              </a:r>
            </a:p>
          </p:txBody>
        </p:sp>
      </p:grpSp>
      <p:pic>
        <p:nvPicPr>
          <p:cNvPr id="4" name="図 3">
            <a:extLst>
              <a:ext uri="{FF2B5EF4-FFF2-40B4-BE49-F238E27FC236}">
                <a16:creationId xmlns:a16="http://schemas.microsoft.com/office/drawing/2014/main" xmlns="" id="{7A18795D-1507-E447-892E-009EFC023E41}"/>
              </a:ext>
            </a:extLst>
          </p:cNvPr>
          <p:cNvPicPr>
            <a:picLocks noChangeAspect="1"/>
          </p:cNvPicPr>
          <p:nvPr/>
        </p:nvPicPr>
        <p:blipFill>
          <a:blip r:embed="rId5"/>
          <a:stretch>
            <a:fillRect/>
          </a:stretch>
        </p:blipFill>
        <p:spPr>
          <a:xfrm>
            <a:off x="7948852" y="463938"/>
            <a:ext cx="3924335" cy="6205422"/>
          </a:xfrm>
          <a:prstGeom prst="rect">
            <a:avLst/>
          </a:prstGeom>
        </p:spPr>
      </p:pic>
      <p:pic>
        <p:nvPicPr>
          <p:cNvPr id="30" name="図 29">
            <a:extLst>
              <a:ext uri="{FF2B5EF4-FFF2-40B4-BE49-F238E27FC236}">
                <a16:creationId xmlns:a16="http://schemas.microsoft.com/office/drawing/2014/main" xmlns="" id="{8B48A39F-46AF-764F-A76A-DEC25F1D0383}"/>
              </a:ext>
            </a:extLst>
          </p:cNvPr>
          <p:cNvPicPr>
            <a:picLocks noChangeAspect="1"/>
          </p:cNvPicPr>
          <p:nvPr/>
        </p:nvPicPr>
        <p:blipFill>
          <a:blip r:embed="rId6"/>
          <a:stretch>
            <a:fillRect/>
          </a:stretch>
        </p:blipFill>
        <p:spPr>
          <a:xfrm>
            <a:off x="5384800" y="6019380"/>
            <a:ext cx="2683060" cy="819255"/>
          </a:xfrm>
          <a:prstGeom prst="rect">
            <a:avLst/>
          </a:prstGeom>
        </p:spPr>
      </p:pic>
      <p:pic>
        <p:nvPicPr>
          <p:cNvPr id="5" name="図 4">
            <a:extLst>
              <a:ext uri="{FF2B5EF4-FFF2-40B4-BE49-F238E27FC236}">
                <a16:creationId xmlns:a16="http://schemas.microsoft.com/office/drawing/2014/main" xmlns="" id="{FEEAAE1C-A020-4246-85C1-161A4A591758}"/>
              </a:ext>
            </a:extLst>
          </p:cNvPr>
          <p:cNvPicPr>
            <a:picLocks noChangeAspect="1"/>
          </p:cNvPicPr>
          <p:nvPr/>
        </p:nvPicPr>
        <p:blipFill>
          <a:blip r:embed="rId7"/>
          <a:stretch>
            <a:fillRect/>
          </a:stretch>
        </p:blipFill>
        <p:spPr>
          <a:xfrm>
            <a:off x="3795422" y="2738235"/>
            <a:ext cx="4102100" cy="2717800"/>
          </a:xfrm>
          <a:prstGeom prst="rect">
            <a:avLst/>
          </a:prstGeom>
        </p:spPr>
      </p:pic>
    </p:spTree>
    <p:extLst>
      <p:ext uri="{BB962C8B-B14F-4D97-AF65-F5344CB8AC3E}">
        <p14:creationId xmlns:p14="http://schemas.microsoft.com/office/powerpoint/2010/main" val="34563066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ブロック置き場を旋回する</a:t>
            </a:r>
            <a:r>
              <a:rPr kumimoji="1" lang="en-US" altLang="ja-JP" dirty="0">
                <a:solidFill>
                  <a:schemeClr val="tx1"/>
                </a:solidFill>
              </a:rPr>
              <a:t>(</a:t>
            </a:r>
            <a:r>
              <a:rPr kumimoji="1" lang="ja-JP" altLang="en-US">
                <a:solidFill>
                  <a:schemeClr val="tx1"/>
                </a:solidFill>
              </a:rPr>
              <a:t>ブロック迂回</a:t>
            </a:r>
            <a:r>
              <a:rPr kumimoji="1" lang="en-US" altLang="ja-JP" dirty="0">
                <a:solidFill>
                  <a:schemeClr val="tx1"/>
                </a:solidFill>
              </a:rPr>
              <a:t>)</a:t>
            </a:r>
            <a:r>
              <a:rPr kumimoji="1" lang="ja-JP" altLang="en-US">
                <a:solidFill>
                  <a:schemeClr val="tx1"/>
                </a:solidFill>
              </a:rPr>
              <a:t>　この機能は実装しない予定（そのようなルートを選択しない</a:t>
            </a:r>
          </a:p>
        </p:txBody>
      </p:sp>
      <p:sp>
        <p:nvSpPr>
          <p:cNvPr id="363" name="1 つの角を切り取った四角形 362">
            <a:extLst>
              <a:ext uri="{FF2B5EF4-FFF2-40B4-BE49-F238E27FC236}">
                <a16:creationId xmlns:a16="http://schemas.microsoft.com/office/drawing/2014/main" xmlns=""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ブロック置き場を旋回する</a:t>
            </a:r>
            <a:r>
              <a:rPr lang="en-US" altLang="ja-JP" sz="1600" dirty="0">
                <a:solidFill>
                  <a:schemeClr val="tx1"/>
                </a:solidFill>
              </a:rPr>
              <a:t>(</a:t>
            </a:r>
            <a:r>
              <a:rPr lang="ja-JP" altLang="en-US" sz="1600">
                <a:solidFill>
                  <a:schemeClr val="tx1"/>
                </a:solidFill>
              </a:rPr>
              <a:t>ブロック迂回</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xmlns="" id="{4ABEF294-DEB3-0140-9D6C-ABBDE790B82E}"/>
              </a:ext>
            </a:extLst>
          </p:cNvPr>
          <p:cNvPicPr>
            <a:picLocks noChangeAspect="1"/>
          </p:cNvPicPr>
          <p:nvPr/>
        </p:nvPicPr>
        <p:blipFill>
          <a:blip r:embed="rId2"/>
          <a:stretch>
            <a:fillRect/>
          </a:stretch>
        </p:blipFill>
        <p:spPr>
          <a:xfrm>
            <a:off x="26854" y="1057106"/>
            <a:ext cx="6121400" cy="1676400"/>
          </a:xfrm>
          <a:prstGeom prst="rect">
            <a:avLst/>
          </a:prstGeom>
        </p:spPr>
      </p:pic>
      <p:pic>
        <p:nvPicPr>
          <p:cNvPr id="3" name="図 2">
            <a:extLst>
              <a:ext uri="{FF2B5EF4-FFF2-40B4-BE49-F238E27FC236}">
                <a16:creationId xmlns:a16="http://schemas.microsoft.com/office/drawing/2014/main" xmlns="" id="{89D08B33-8FFC-D343-8213-8F971164D0A5}"/>
              </a:ext>
            </a:extLst>
          </p:cNvPr>
          <p:cNvPicPr>
            <a:picLocks noChangeAspect="1"/>
          </p:cNvPicPr>
          <p:nvPr/>
        </p:nvPicPr>
        <p:blipFill>
          <a:blip r:embed="rId3"/>
          <a:stretch>
            <a:fillRect/>
          </a:stretch>
        </p:blipFill>
        <p:spPr>
          <a:xfrm>
            <a:off x="7766568" y="448239"/>
            <a:ext cx="4419675" cy="6149113"/>
          </a:xfrm>
          <a:prstGeom prst="rect">
            <a:avLst/>
          </a:prstGeom>
        </p:spPr>
      </p:pic>
      <p:pic>
        <p:nvPicPr>
          <p:cNvPr id="4" name="図 3">
            <a:extLst>
              <a:ext uri="{FF2B5EF4-FFF2-40B4-BE49-F238E27FC236}">
                <a16:creationId xmlns:a16="http://schemas.microsoft.com/office/drawing/2014/main" xmlns="" id="{C931AACC-C231-DE49-BD72-38F7A0ECA343}"/>
              </a:ext>
            </a:extLst>
          </p:cNvPr>
          <p:cNvPicPr>
            <a:picLocks noChangeAspect="1"/>
          </p:cNvPicPr>
          <p:nvPr/>
        </p:nvPicPr>
        <p:blipFill>
          <a:blip r:embed="rId4"/>
          <a:stretch>
            <a:fillRect/>
          </a:stretch>
        </p:blipFill>
        <p:spPr>
          <a:xfrm>
            <a:off x="4228648" y="5450614"/>
            <a:ext cx="3839212" cy="1172278"/>
          </a:xfrm>
          <a:prstGeom prst="rect">
            <a:avLst/>
          </a:prstGeom>
        </p:spPr>
      </p:pic>
    </p:spTree>
    <p:extLst>
      <p:ext uri="{BB962C8B-B14F-4D97-AF65-F5344CB8AC3E}">
        <p14:creationId xmlns:p14="http://schemas.microsoft.com/office/powerpoint/2010/main" val="3959373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180°</a:t>
            </a:r>
            <a:r>
              <a:rPr kumimoji="1" lang="ja-JP" altLang="en-US">
                <a:solidFill>
                  <a:schemeClr val="tx1"/>
                </a:solidFill>
              </a:rPr>
              <a:t>ターンする</a:t>
            </a:r>
            <a:r>
              <a:rPr kumimoji="1" lang="en-US" altLang="ja-JP" dirty="0">
                <a:solidFill>
                  <a:schemeClr val="tx1"/>
                </a:solidFill>
              </a:rPr>
              <a:t>(</a:t>
            </a:r>
            <a:r>
              <a:rPr kumimoji="1" lang="ja-JP" altLang="en-US">
                <a:solidFill>
                  <a:schemeClr val="tx1"/>
                </a:solidFill>
              </a:rPr>
              <a:t>ブロック運搬なし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xmlns=""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600" dirty="0">
                <a:solidFill>
                  <a:schemeClr val="tx1"/>
                </a:solidFill>
              </a:rPr>
              <a:t>180°</a:t>
            </a:r>
            <a:r>
              <a:rPr lang="ja-JP" altLang="en-US" sz="1600">
                <a:solidFill>
                  <a:schemeClr val="tx1"/>
                </a:solidFill>
              </a:rPr>
              <a:t>ターンする</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xmlns="" id="{DE64E44D-A77A-904F-B11E-2EB19F4902D7}"/>
              </a:ext>
            </a:extLst>
          </p:cNvPr>
          <p:cNvPicPr>
            <a:picLocks noChangeAspect="1"/>
          </p:cNvPicPr>
          <p:nvPr/>
        </p:nvPicPr>
        <p:blipFill>
          <a:blip r:embed="rId2"/>
          <a:stretch>
            <a:fillRect/>
          </a:stretch>
        </p:blipFill>
        <p:spPr>
          <a:xfrm>
            <a:off x="1055440" y="1556792"/>
            <a:ext cx="4127500" cy="1587500"/>
          </a:xfrm>
          <a:prstGeom prst="rect">
            <a:avLst/>
          </a:prstGeom>
        </p:spPr>
      </p:pic>
    </p:spTree>
    <p:extLst>
      <p:ext uri="{BB962C8B-B14F-4D97-AF65-F5344CB8AC3E}">
        <p14:creationId xmlns:p14="http://schemas.microsoft.com/office/powerpoint/2010/main" val="2394865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xmlns=""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xmlns=""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62"/>
          <a:stretch/>
        </p:blipFill>
        <p:spPr>
          <a:xfrm>
            <a:off x="999917" y="0"/>
            <a:ext cx="10208652" cy="6858000"/>
          </a:xfrm>
          <a:prstGeom prst="rect">
            <a:avLst/>
          </a:prstGeom>
        </p:spPr>
      </p:pic>
      <p:grpSp>
        <p:nvGrpSpPr>
          <p:cNvPr id="40" name="グループ化 39">
            <a:extLst>
              <a:ext uri="{FF2B5EF4-FFF2-40B4-BE49-F238E27FC236}">
                <a16:creationId xmlns:a16="http://schemas.microsoft.com/office/drawing/2014/main" xmlns="" id="{D582A5AF-FC51-FC4A-B349-1BD8E55558B1}"/>
              </a:ext>
            </a:extLst>
          </p:cNvPr>
          <p:cNvGrpSpPr/>
          <p:nvPr/>
        </p:nvGrpSpPr>
        <p:grpSpPr>
          <a:xfrm>
            <a:off x="1199456" y="4792782"/>
            <a:ext cx="2016224" cy="2092602"/>
            <a:chOff x="7248128" y="836712"/>
            <a:chExt cx="2016224" cy="2092602"/>
          </a:xfrm>
        </p:grpSpPr>
        <p:grpSp>
          <p:nvGrpSpPr>
            <p:cNvPr id="41" name="グループ化 40">
              <a:extLst>
                <a:ext uri="{FF2B5EF4-FFF2-40B4-BE49-F238E27FC236}">
                  <a16:creationId xmlns:a16="http://schemas.microsoft.com/office/drawing/2014/main" xmlns="" id="{CBEB8AA2-5B25-DB41-A189-ECF144AA178C}"/>
                </a:ext>
              </a:extLst>
            </p:cNvPr>
            <p:cNvGrpSpPr/>
            <p:nvPr/>
          </p:nvGrpSpPr>
          <p:grpSpPr>
            <a:xfrm>
              <a:off x="7320136" y="836712"/>
              <a:ext cx="1944216" cy="2092602"/>
              <a:chOff x="6672064" y="1556792"/>
              <a:chExt cx="1944216" cy="2092602"/>
            </a:xfrm>
          </p:grpSpPr>
          <p:grpSp>
            <p:nvGrpSpPr>
              <p:cNvPr id="43" name="グループ化 42">
                <a:extLst>
                  <a:ext uri="{FF2B5EF4-FFF2-40B4-BE49-F238E27FC236}">
                    <a16:creationId xmlns:a16="http://schemas.microsoft.com/office/drawing/2014/main" xmlns="" id="{78BFBAB5-1DE0-8046-86A2-851502455C7D}"/>
                  </a:ext>
                </a:extLst>
              </p:cNvPr>
              <p:cNvGrpSpPr/>
              <p:nvPr/>
            </p:nvGrpSpPr>
            <p:grpSpPr>
              <a:xfrm>
                <a:off x="6744072" y="1988840"/>
                <a:ext cx="1440160" cy="1440160"/>
                <a:chOff x="6744072" y="1988840"/>
                <a:chExt cx="1440160" cy="1440160"/>
              </a:xfrm>
            </p:grpSpPr>
            <p:cxnSp>
              <p:nvCxnSpPr>
                <p:cNvPr id="47" name="直線コネクタ 46">
                  <a:extLst>
                    <a:ext uri="{FF2B5EF4-FFF2-40B4-BE49-F238E27FC236}">
                      <a16:creationId xmlns:a16="http://schemas.microsoft.com/office/drawing/2014/main" xmlns="" id="{F47885D6-E4DA-DD4A-9E43-06D3D8F945A3}"/>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xmlns="" id="{FFB95010-1370-BC4A-A371-842285C43FB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4" name="正方形/長方形 43">
                <a:extLst>
                  <a:ext uri="{FF2B5EF4-FFF2-40B4-BE49-F238E27FC236}">
                    <a16:creationId xmlns:a16="http://schemas.microsoft.com/office/drawing/2014/main" xmlns="" id="{6ECE531E-87AC-4845-8476-65D4C1CB7024}"/>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45" name="正方形/長方形 44">
                <a:extLst>
                  <a:ext uri="{FF2B5EF4-FFF2-40B4-BE49-F238E27FC236}">
                    <a16:creationId xmlns:a16="http://schemas.microsoft.com/office/drawing/2014/main" xmlns="" id="{DDB4E014-7DFA-A44F-A94F-3BCF7CBA3764}"/>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46" name="正方形/長方形 45">
                <a:extLst>
                  <a:ext uri="{FF2B5EF4-FFF2-40B4-BE49-F238E27FC236}">
                    <a16:creationId xmlns:a16="http://schemas.microsoft.com/office/drawing/2014/main" xmlns="" id="{7BDCB956-E023-7B4B-AEA5-7C80B8F5726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42" name="円/楕円 41">
              <a:extLst>
                <a:ext uri="{FF2B5EF4-FFF2-40B4-BE49-F238E27FC236}">
                  <a16:creationId xmlns:a16="http://schemas.microsoft.com/office/drawing/2014/main" xmlns="" id="{0345A3B5-42F9-3F4D-BB49-0F90DF5DEB4B}"/>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49" name="グループ化 48">
            <a:extLst>
              <a:ext uri="{FF2B5EF4-FFF2-40B4-BE49-F238E27FC236}">
                <a16:creationId xmlns:a16="http://schemas.microsoft.com/office/drawing/2014/main" xmlns="" id="{D0A0CFCF-FCDF-504D-93F9-3518A7C97AB9}"/>
              </a:ext>
            </a:extLst>
          </p:cNvPr>
          <p:cNvGrpSpPr/>
          <p:nvPr/>
        </p:nvGrpSpPr>
        <p:grpSpPr>
          <a:xfrm>
            <a:off x="5951984" y="4797152"/>
            <a:ext cx="2016224" cy="2092602"/>
            <a:chOff x="7248128" y="836712"/>
            <a:chExt cx="2016224" cy="2092602"/>
          </a:xfrm>
        </p:grpSpPr>
        <p:grpSp>
          <p:nvGrpSpPr>
            <p:cNvPr id="50" name="グループ化 49">
              <a:extLst>
                <a:ext uri="{FF2B5EF4-FFF2-40B4-BE49-F238E27FC236}">
                  <a16:creationId xmlns:a16="http://schemas.microsoft.com/office/drawing/2014/main" xmlns="" id="{7192EAC5-CE29-0146-9003-C27CA28A6CE1}"/>
                </a:ext>
              </a:extLst>
            </p:cNvPr>
            <p:cNvGrpSpPr/>
            <p:nvPr/>
          </p:nvGrpSpPr>
          <p:grpSpPr>
            <a:xfrm>
              <a:off x="7320136" y="836712"/>
              <a:ext cx="1944216" cy="2092602"/>
              <a:chOff x="6672064" y="1556792"/>
              <a:chExt cx="1944216" cy="2092602"/>
            </a:xfrm>
          </p:grpSpPr>
          <p:grpSp>
            <p:nvGrpSpPr>
              <p:cNvPr id="52" name="グループ化 51">
                <a:extLst>
                  <a:ext uri="{FF2B5EF4-FFF2-40B4-BE49-F238E27FC236}">
                    <a16:creationId xmlns:a16="http://schemas.microsoft.com/office/drawing/2014/main" xmlns="" id="{2FEFD594-21A5-2741-9500-6B85FF22D866}"/>
                  </a:ext>
                </a:extLst>
              </p:cNvPr>
              <p:cNvGrpSpPr/>
              <p:nvPr/>
            </p:nvGrpSpPr>
            <p:grpSpPr>
              <a:xfrm>
                <a:off x="6744072" y="1988840"/>
                <a:ext cx="1440160" cy="1440160"/>
                <a:chOff x="6744072" y="1988840"/>
                <a:chExt cx="1440160" cy="1440160"/>
              </a:xfrm>
            </p:grpSpPr>
            <p:cxnSp>
              <p:nvCxnSpPr>
                <p:cNvPr id="56" name="直線コネクタ 55">
                  <a:extLst>
                    <a:ext uri="{FF2B5EF4-FFF2-40B4-BE49-F238E27FC236}">
                      <a16:creationId xmlns:a16="http://schemas.microsoft.com/office/drawing/2014/main" xmlns="" id="{C4DFC3D0-079A-814D-A450-65DF375ECD61}"/>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xmlns="" id="{52CDFAF9-9BA3-0143-9929-5FE489F0943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3" name="正方形/長方形 52">
                <a:extLst>
                  <a:ext uri="{FF2B5EF4-FFF2-40B4-BE49-F238E27FC236}">
                    <a16:creationId xmlns:a16="http://schemas.microsoft.com/office/drawing/2014/main" xmlns="" id="{5CFF03D4-5A4B-074D-B9D4-9E72EF7458D5}"/>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54" name="正方形/長方形 53">
                <a:extLst>
                  <a:ext uri="{FF2B5EF4-FFF2-40B4-BE49-F238E27FC236}">
                    <a16:creationId xmlns:a16="http://schemas.microsoft.com/office/drawing/2014/main" xmlns="" id="{D92BB192-3FF0-B043-AFF8-4A73150A7DBF}"/>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55" name="正方形/長方形 54">
                <a:extLst>
                  <a:ext uri="{FF2B5EF4-FFF2-40B4-BE49-F238E27FC236}">
                    <a16:creationId xmlns:a16="http://schemas.microsoft.com/office/drawing/2014/main" xmlns="" id="{D22DADE7-FC9D-3A4A-B93D-58D2B8112FFB}"/>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51" name="円/楕円 50">
              <a:extLst>
                <a:ext uri="{FF2B5EF4-FFF2-40B4-BE49-F238E27FC236}">
                  <a16:creationId xmlns:a16="http://schemas.microsoft.com/office/drawing/2014/main" xmlns="" id="{44C4C014-C307-0949-8F55-F9B3173A3BE4}"/>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725794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180°</a:t>
            </a:r>
            <a:r>
              <a:rPr kumimoji="1" lang="ja-JP" altLang="en-US">
                <a:solidFill>
                  <a:schemeClr val="tx1"/>
                </a:solidFill>
              </a:rPr>
              <a:t>ターンする</a:t>
            </a:r>
            <a:r>
              <a:rPr kumimoji="1" lang="en-US" altLang="ja-JP" dirty="0">
                <a:solidFill>
                  <a:schemeClr val="tx1"/>
                </a:solidFill>
              </a:rPr>
              <a:t>(</a:t>
            </a:r>
            <a:r>
              <a:rPr kumimoji="1" lang="ja-JP" altLang="en-US">
                <a:solidFill>
                  <a:schemeClr val="tx1"/>
                </a:solidFill>
              </a:rPr>
              <a:t>ブロック運搬あり</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xmlns=""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600" dirty="0">
                <a:solidFill>
                  <a:schemeClr val="tx1"/>
                </a:solidFill>
              </a:rPr>
              <a:t>180°</a:t>
            </a:r>
            <a:r>
              <a:rPr lang="ja-JP" altLang="en-US" sz="1600">
                <a:solidFill>
                  <a:schemeClr val="tx1"/>
                </a:solidFill>
              </a:rPr>
              <a:t>ターンする</a:t>
            </a:r>
            <a:r>
              <a:rPr lang="en-US" altLang="ja-JP" sz="1600" dirty="0">
                <a:solidFill>
                  <a:schemeClr val="tx1"/>
                </a:solidFill>
              </a:rPr>
              <a:t>(</a:t>
            </a:r>
            <a:r>
              <a:rPr lang="ja-JP" altLang="en-US" sz="1600">
                <a:solidFill>
                  <a:schemeClr val="tx1"/>
                </a:solidFill>
              </a:rPr>
              <a:t>ブロック運搬あり</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xmlns="" id="{7FF104F4-4CA1-D94C-9956-D75016829431}"/>
              </a:ext>
            </a:extLst>
          </p:cNvPr>
          <p:cNvPicPr>
            <a:picLocks noChangeAspect="1"/>
          </p:cNvPicPr>
          <p:nvPr/>
        </p:nvPicPr>
        <p:blipFill>
          <a:blip r:embed="rId2"/>
          <a:stretch>
            <a:fillRect/>
          </a:stretch>
        </p:blipFill>
        <p:spPr>
          <a:xfrm>
            <a:off x="263352" y="1297197"/>
            <a:ext cx="7315200" cy="1587500"/>
          </a:xfrm>
          <a:prstGeom prst="rect">
            <a:avLst/>
          </a:prstGeom>
        </p:spPr>
      </p:pic>
      <p:grpSp>
        <p:nvGrpSpPr>
          <p:cNvPr id="5" name="グループ化 4">
            <a:extLst>
              <a:ext uri="{FF2B5EF4-FFF2-40B4-BE49-F238E27FC236}">
                <a16:creationId xmlns:a16="http://schemas.microsoft.com/office/drawing/2014/main" xmlns="" id="{FDD2FAC4-04A7-5F49-9E8E-EC12A5255902}"/>
              </a:ext>
            </a:extLst>
          </p:cNvPr>
          <p:cNvGrpSpPr/>
          <p:nvPr/>
        </p:nvGrpSpPr>
        <p:grpSpPr>
          <a:xfrm>
            <a:off x="290519" y="3429000"/>
            <a:ext cx="2098982" cy="1445591"/>
            <a:chOff x="3923319" y="4232835"/>
            <a:chExt cx="2098982" cy="1445591"/>
          </a:xfrm>
        </p:grpSpPr>
        <p:sp>
          <p:nvSpPr>
            <p:cNvPr id="6" name="テキスト ボックス 5">
              <a:extLst>
                <a:ext uri="{FF2B5EF4-FFF2-40B4-BE49-F238E27FC236}">
                  <a16:creationId xmlns:a16="http://schemas.microsoft.com/office/drawing/2014/main" xmlns="" id="{92DCD8C3-9BBA-8A43-959F-813DCFC8E63A}"/>
                </a:ext>
              </a:extLst>
            </p:cNvPr>
            <p:cNvSpPr txBox="1"/>
            <p:nvPr/>
          </p:nvSpPr>
          <p:spPr>
            <a:xfrm>
              <a:off x="3923319" y="4232835"/>
              <a:ext cx="1489922" cy="215444"/>
            </a:xfrm>
            <a:prstGeom prst="rect">
              <a:avLst/>
            </a:prstGeom>
            <a:noFill/>
          </p:spPr>
          <p:txBody>
            <a:bodyPr wrap="square" rtlCol="0">
              <a:spAutoFit/>
            </a:bodyPr>
            <a:lstStyle/>
            <a:p>
              <a:pPr algn="ctr"/>
              <a:r>
                <a:rPr lang="ja-JP" altLang="en-US" sz="800" b="1" u="sng" dirty="0">
                  <a:solidFill>
                    <a:srgbClr val="000000"/>
                  </a:solidFill>
                  <a:latin typeface="+mn-ea"/>
                </a:rPr>
                <a:t>後退</a:t>
              </a:r>
              <a:r>
                <a:rPr lang="en-US" altLang="ja-JP" sz="800" b="1" u="sng" dirty="0">
                  <a:solidFill>
                    <a:srgbClr val="000000"/>
                  </a:solidFill>
                  <a:latin typeface="+mn-ea"/>
                </a:rPr>
                <a:t>(</a:t>
              </a:r>
              <a:r>
                <a:rPr lang="ja-JP" altLang="en-US" sz="800" b="1" u="sng" dirty="0">
                  <a:solidFill>
                    <a:srgbClr val="000000"/>
                  </a:solidFill>
                  <a:latin typeface="+mn-ea"/>
                </a:rPr>
                <a:t>ブロック保有</a:t>
              </a:r>
              <a:r>
                <a:rPr lang="en-US" altLang="ja-JP" sz="800" b="1" u="sng" dirty="0">
                  <a:solidFill>
                    <a:srgbClr val="000000"/>
                  </a:solidFill>
                  <a:latin typeface="+mn-ea"/>
                </a:rPr>
                <a:t>)</a:t>
              </a:r>
              <a:r>
                <a:rPr kumimoji="1" lang="ja-JP" altLang="en-US" sz="800" b="1" u="sng" dirty="0"/>
                <a:t>時の動作</a:t>
              </a:r>
            </a:p>
          </p:txBody>
        </p:sp>
        <p:grpSp>
          <p:nvGrpSpPr>
            <p:cNvPr id="7" name="グループ化 6">
              <a:extLst>
                <a:ext uri="{FF2B5EF4-FFF2-40B4-BE49-F238E27FC236}">
                  <a16:creationId xmlns:a16="http://schemas.microsoft.com/office/drawing/2014/main" xmlns="" id="{8449B55D-E6CE-734B-81BE-53513DBB6C83}"/>
                </a:ext>
              </a:extLst>
            </p:cNvPr>
            <p:cNvGrpSpPr/>
            <p:nvPr/>
          </p:nvGrpSpPr>
          <p:grpSpPr>
            <a:xfrm>
              <a:off x="5002900" y="4733275"/>
              <a:ext cx="721692" cy="487911"/>
              <a:chOff x="5009715" y="3159253"/>
              <a:chExt cx="721692" cy="487911"/>
            </a:xfrm>
          </p:grpSpPr>
          <p:grpSp>
            <p:nvGrpSpPr>
              <p:cNvPr id="10" name="グループ化 9">
                <a:extLst>
                  <a:ext uri="{FF2B5EF4-FFF2-40B4-BE49-F238E27FC236}">
                    <a16:creationId xmlns:a16="http://schemas.microsoft.com/office/drawing/2014/main" xmlns="" id="{65631C78-0B54-0A4E-AC44-3BAD650BC0F2}"/>
                  </a:ext>
                </a:extLst>
              </p:cNvPr>
              <p:cNvGrpSpPr/>
              <p:nvPr/>
            </p:nvGrpSpPr>
            <p:grpSpPr>
              <a:xfrm>
                <a:off x="5009715" y="3159253"/>
                <a:ext cx="721692" cy="282809"/>
                <a:chOff x="5009715" y="3159253"/>
                <a:chExt cx="721692" cy="282809"/>
              </a:xfrm>
            </p:grpSpPr>
            <p:grpSp>
              <p:nvGrpSpPr>
                <p:cNvPr id="12" name="グループ化 11">
                  <a:extLst>
                    <a:ext uri="{FF2B5EF4-FFF2-40B4-BE49-F238E27FC236}">
                      <a16:creationId xmlns:a16="http://schemas.microsoft.com/office/drawing/2014/main" xmlns="" id="{94ABDC4D-D344-A349-B2BE-579F939582C0}"/>
                    </a:ext>
                  </a:extLst>
                </p:cNvPr>
                <p:cNvGrpSpPr/>
                <p:nvPr/>
              </p:nvGrpSpPr>
              <p:grpSpPr>
                <a:xfrm>
                  <a:off x="5009715" y="3159253"/>
                  <a:ext cx="721692" cy="257696"/>
                  <a:chOff x="5009715" y="3159253"/>
                  <a:chExt cx="721692" cy="257696"/>
                </a:xfrm>
              </p:grpSpPr>
              <p:sp>
                <p:nvSpPr>
                  <p:cNvPr id="19" name="正方形/長方形 18">
                    <a:extLst>
                      <a:ext uri="{FF2B5EF4-FFF2-40B4-BE49-F238E27FC236}">
                        <a16:creationId xmlns:a16="http://schemas.microsoft.com/office/drawing/2014/main" xmlns="" id="{9C5C6582-36EC-7049-A15B-0D6C78E5EB19}"/>
                      </a:ext>
                    </a:extLst>
                  </p:cNvPr>
                  <p:cNvSpPr/>
                  <p:nvPr/>
                </p:nvSpPr>
                <p:spPr>
                  <a:xfrm flipH="1">
                    <a:off x="5009715" y="3264335"/>
                    <a:ext cx="511705" cy="534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p>
                </p:txBody>
              </p:sp>
              <p:sp>
                <p:nvSpPr>
                  <p:cNvPr id="20" name="ドーナツ 19">
                    <a:extLst>
                      <a:ext uri="{FF2B5EF4-FFF2-40B4-BE49-F238E27FC236}">
                        <a16:creationId xmlns:a16="http://schemas.microsoft.com/office/drawing/2014/main" xmlns="" id="{6D2B7F82-DB99-FE4A-9C59-A7BDE3AFBE24}"/>
                      </a:ext>
                    </a:extLst>
                  </p:cNvPr>
                  <p:cNvSpPr/>
                  <p:nvPr/>
                </p:nvSpPr>
                <p:spPr>
                  <a:xfrm flipH="1">
                    <a:off x="5476773" y="3159253"/>
                    <a:ext cx="254634" cy="257696"/>
                  </a:xfrm>
                  <a:prstGeom prst="donut">
                    <a:avLst>
                      <a:gd name="adj" fmla="val 2322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grpSp>
            <p:grpSp>
              <p:nvGrpSpPr>
                <p:cNvPr id="13" name="グループ化 12">
                  <a:extLst>
                    <a:ext uri="{FF2B5EF4-FFF2-40B4-BE49-F238E27FC236}">
                      <a16:creationId xmlns:a16="http://schemas.microsoft.com/office/drawing/2014/main" xmlns="" id="{09FFF800-F86B-0844-A85E-5A5A140E774C}"/>
                    </a:ext>
                  </a:extLst>
                </p:cNvPr>
                <p:cNvGrpSpPr/>
                <p:nvPr/>
              </p:nvGrpSpPr>
              <p:grpSpPr>
                <a:xfrm>
                  <a:off x="5240713" y="3162520"/>
                  <a:ext cx="405071" cy="241609"/>
                  <a:chOff x="8106384" y="2678270"/>
                  <a:chExt cx="1563760" cy="1008312"/>
                </a:xfrm>
              </p:grpSpPr>
              <p:grpSp>
                <p:nvGrpSpPr>
                  <p:cNvPr id="15" name="グループ化 14">
                    <a:extLst>
                      <a:ext uri="{FF2B5EF4-FFF2-40B4-BE49-F238E27FC236}">
                        <a16:creationId xmlns:a16="http://schemas.microsoft.com/office/drawing/2014/main" xmlns="" id="{374CE686-A668-774B-961A-7AF7EA34E4B2}"/>
                      </a:ext>
                    </a:extLst>
                  </p:cNvPr>
                  <p:cNvGrpSpPr/>
                  <p:nvPr/>
                </p:nvGrpSpPr>
                <p:grpSpPr>
                  <a:xfrm>
                    <a:off x="8106384" y="2678270"/>
                    <a:ext cx="1563760" cy="1008312"/>
                    <a:chOff x="5926880" y="4290311"/>
                    <a:chExt cx="1563760" cy="1008312"/>
                  </a:xfrm>
                </p:grpSpPr>
                <p:pic>
                  <p:nvPicPr>
                    <p:cNvPr id="17" name="図 16">
                      <a:extLst>
                        <a:ext uri="{FF2B5EF4-FFF2-40B4-BE49-F238E27FC236}">
                          <a16:creationId xmlns:a16="http://schemas.microsoft.com/office/drawing/2014/main" xmlns="" id="{FD5F2182-52EC-2E4D-9EC5-DB5EE296951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6200000">
                      <a:off x="6204604" y="4012587"/>
                      <a:ext cx="1008312" cy="1563759"/>
                    </a:xfrm>
                    <a:prstGeom prst="rect">
                      <a:avLst/>
                    </a:prstGeom>
                  </p:spPr>
                </p:pic>
                <p:sp>
                  <p:nvSpPr>
                    <p:cNvPr id="18" name="正方形/長方形 17">
                      <a:extLst>
                        <a:ext uri="{FF2B5EF4-FFF2-40B4-BE49-F238E27FC236}">
                          <a16:creationId xmlns:a16="http://schemas.microsoft.com/office/drawing/2014/main" xmlns="" id="{E7A08846-0547-694B-8A92-8C582331C4F2}"/>
                        </a:ext>
                      </a:extLst>
                    </p:cNvPr>
                    <p:cNvSpPr/>
                    <p:nvPr/>
                  </p:nvSpPr>
                  <p:spPr>
                    <a:xfrm>
                      <a:off x="7070215" y="4663106"/>
                      <a:ext cx="420425" cy="275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6" name="図 15">
                    <a:extLst>
                      <a:ext uri="{FF2B5EF4-FFF2-40B4-BE49-F238E27FC236}">
                        <a16:creationId xmlns:a16="http://schemas.microsoft.com/office/drawing/2014/main" xmlns="" id="{1A173F06-E732-714E-AA56-0CD961BC5DC2}"/>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08760" y="2876731"/>
                    <a:ext cx="449809" cy="489091"/>
                  </a:xfrm>
                  <a:prstGeom prst="rect">
                    <a:avLst/>
                  </a:prstGeom>
                </p:spPr>
              </p:pic>
            </p:grpSp>
            <p:sp>
              <p:nvSpPr>
                <p:cNvPr id="14" name="円弧 13">
                  <a:extLst>
                    <a:ext uri="{FF2B5EF4-FFF2-40B4-BE49-F238E27FC236}">
                      <a16:creationId xmlns:a16="http://schemas.microsoft.com/office/drawing/2014/main" xmlns="" id="{CD7D5F12-9544-F346-8EAF-B67221522F30}"/>
                    </a:ext>
                  </a:extLst>
                </p:cNvPr>
                <p:cNvSpPr/>
                <p:nvPr/>
              </p:nvSpPr>
              <p:spPr>
                <a:xfrm rot="12122811" flipH="1">
                  <a:off x="5415383" y="3259950"/>
                  <a:ext cx="187427" cy="182112"/>
                </a:xfrm>
                <a:prstGeom prst="arc">
                  <a:avLst>
                    <a:gd name="adj1" fmla="val 14383187"/>
                    <a:gd name="adj2" fmla="val 5400000"/>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1" name="円弧 10">
                <a:extLst>
                  <a:ext uri="{FF2B5EF4-FFF2-40B4-BE49-F238E27FC236}">
                    <a16:creationId xmlns:a16="http://schemas.microsoft.com/office/drawing/2014/main" xmlns="" id="{25F77781-6C12-EB47-8DE6-F7B6C3AE464B}"/>
                  </a:ext>
                </a:extLst>
              </p:cNvPr>
              <p:cNvSpPr/>
              <p:nvPr/>
            </p:nvSpPr>
            <p:spPr>
              <a:xfrm rot="3894144" flipH="1" flipV="1">
                <a:off x="5132753" y="3325347"/>
                <a:ext cx="329198" cy="314435"/>
              </a:xfrm>
              <a:prstGeom prst="arc">
                <a:avLst>
                  <a:gd name="adj1" fmla="val 451566"/>
                  <a:gd name="adj2" fmla="val 5400000"/>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xmlns="" id="{E0358129-4B98-B24B-9B23-2B8C70A0EF1E}"/>
                </a:ext>
              </a:extLst>
            </p:cNvPr>
            <p:cNvSpPr txBox="1"/>
            <p:nvPr/>
          </p:nvSpPr>
          <p:spPr>
            <a:xfrm>
              <a:off x="4032049" y="4384502"/>
              <a:ext cx="1835759" cy="338554"/>
            </a:xfrm>
            <a:prstGeom prst="rect">
              <a:avLst/>
            </a:prstGeom>
            <a:noFill/>
          </p:spPr>
          <p:txBody>
            <a:bodyPr wrap="none" rtlCol="0">
              <a:spAutoFit/>
            </a:bodyPr>
            <a:lstStyle/>
            <a:p>
              <a:r>
                <a:rPr kumimoji="1" lang="ja-JP" altLang="en-US" sz="800" dirty="0"/>
                <a:t>①置き場を検知したら</a:t>
              </a:r>
              <a:r>
                <a:rPr kumimoji="1" lang="en-US" altLang="ja-JP" sz="800" dirty="0"/>
                <a:t>180°</a:t>
              </a:r>
              <a:r>
                <a:rPr kumimoji="1" lang="ja-JP" altLang="en-US" sz="800" dirty="0"/>
                <a:t>旋回</a:t>
              </a:r>
              <a:r>
                <a:rPr kumimoji="1" lang="en-US" altLang="ja-JP" sz="800" dirty="0"/>
                <a:t>(*1)</a:t>
              </a:r>
            </a:p>
            <a:p>
              <a:r>
                <a:rPr kumimoji="1" lang="ja-JP" altLang="en-US" sz="800" dirty="0"/>
                <a:t>②ライン検知で動作終了</a:t>
              </a:r>
              <a:endParaRPr kumimoji="1" lang="en-US" altLang="ja-JP" sz="800" dirty="0"/>
            </a:p>
          </p:txBody>
        </p:sp>
        <p:sp>
          <p:nvSpPr>
            <p:cNvPr id="9" name="正方形/長方形 8">
              <a:extLst>
                <a:ext uri="{FF2B5EF4-FFF2-40B4-BE49-F238E27FC236}">
                  <a16:creationId xmlns:a16="http://schemas.microsoft.com/office/drawing/2014/main" xmlns="" id="{421FEBFB-04D7-9846-A228-F6F73B428581}"/>
                </a:ext>
              </a:extLst>
            </p:cNvPr>
            <p:cNvSpPr/>
            <p:nvPr/>
          </p:nvSpPr>
          <p:spPr>
            <a:xfrm>
              <a:off x="3955840" y="5093651"/>
              <a:ext cx="2066461" cy="584775"/>
            </a:xfrm>
            <a:prstGeom prst="rect">
              <a:avLst/>
            </a:prstGeom>
          </p:spPr>
          <p:txBody>
            <a:bodyPr wrap="square">
              <a:spAutoFit/>
            </a:bodyPr>
            <a:lstStyle/>
            <a:p>
              <a:r>
                <a:rPr kumimoji="1" lang="en-US" altLang="ja-JP" sz="800" dirty="0"/>
                <a:t>(*1):</a:t>
              </a:r>
              <a:r>
                <a:rPr kumimoji="1" lang="ja-JP" altLang="en-US" sz="800" dirty="0"/>
                <a:t>右タイヤ出力</a:t>
              </a:r>
              <a:r>
                <a:rPr kumimoji="1" lang="en-US" altLang="ja-JP" sz="800" dirty="0"/>
                <a:t>=(-1.5)×</a:t>
              </a:r>
              <a:r>
                <a:rPr kumimoji="1" lang="ja-JP" altLang="en-US" sz="800" dirty="0"/>
                <a:t>左タイヤ出力</a:t>
              </a:r>
              <a:endParaRPr kumimoji="1" lang="en-US" altLang="ja-JP" sz="800" dirty="0"/>
            </a:p>
            <a:p>
              <a:r>
                <a:rPr kumimoji="1" lang="en-US" altLang="ja-JP" sz="800" dirty="0"/>
                <a:t>      </a:t>
              </a:r>
              <a:r>
                <a:rPr kumimoji="1" lang="ja-JP" altLang="en-US" sz="800" dirty="0"/>
                <a:t>⇒</a:t>
              </a:r>
              <a:r>
                <a:rPr kumimoji="1" lang="en-US" altLang="ja-JP" sz="800" dirty="0"/>
                <a:t>CB</a:t>
              </a:r>
              <a:r>
                <a:rPr kumimoji="1" lang="ja-JP" altLang="en-US" sz="800" dirty="0"/>
                <a:t>を落とさず旋回するため。</a:t>
              </a:r>
              <a:endParaRPr kumimoji="1" lang="en-US" altLang="ja-JP" sz="800" dirty="0"/>
            </a:p>
            <a:p>
              <a:r>
                <a:rPr kumimoji="1" lang="en-US" altLang="ja-JP" sz="800" dirty="0"/>
                <a:t>(*2):</a:t>
              </a:r>
              <a:r>
                <a:rPr kumimoji="1" lang="ja-JP" altLang="en-US" sz="800" dirty="0"/>
                <a:t>右タイヤ出力</a:t>
              </a:r>
              <a:r>
                <a:rPr kumimoji="1" lang="en-US" altLang="ja-JP" sz="800" dirty="0"/>
                <a:t>=(-1)×</a:t>
              </a:r>
              <a:r>
                <a:rPr kumimoji="1" lang="ja-JP" altLang="en-US" sz="800" dirty="0"/>
                <a:t>左タイヤ出力</a:t>
              </a:r>
              <a:endParaRPr kumimoji="1" lang="en-US" altLang="ja-JP" sz="800" dirty="0"/>
            </a:p>
            <a:p>
              <a:r>
                <a:rPr kumimoji="1" lang="ja-JP" altLang="en-US" sz="800" dirty="0"/>
                <a:t>　  ⇒その場で素早く旋回するため。</a:t>
              </a:r>
              <a:endParaRPr kumimoji="1" lang="en-US" altLang="ja-JP" sz="800" dirty="0"/>
            </a:p>
          </p:txBody>
        </p:sp>
      </p:grpSp>
      <p:pic>
        <p:nvPicPr>
          <p:cNvPr id="3" name="図 2">
            <a:extLst>
              <a:ext uri="{FF2B5EF4-FFF2-40B4-BE49-F238E27FC236}">
                <a16:creationId xmlns:a16="http://schemas.microsoft.com/office/drawing/2014/main" xmlns="" id="{179D76CE-F847-6D43-A397-90D80342C25C}"/>
              </a:ext>
            </a:extLst>
          </p:cNvPr>
          <p:cNvPicPr>
            <a:picLocks noChangeAspect="1"/>
          </p:cNvPicPr>
          <p:nvPr/>
        </p:nvPicPr>
        <p:blipFill>
          <a:blip r:embed="rId5"/>
          <a:stretch>
            <a:fillRect/>
          </a:stretch>
        </p:blipFill>
        <p:spPr>
          <a:xfrm>
            <a:off x="7554051" y="452494"/>
            <a:ext cx="4593993" cy="3466727"/>
          </a:xfrm>
          <a:prstGeom prst="rect">
            <a:avLst/>
          </a:prstGeom>
        </p:spPr>
      </p:pic>
    </p:spTree>
    <p:extLst>
      <p:ext uri="{BB962C8B-B14F-4D97-AF65-F5344CB8AC3E}">
        <p14:creationId xmlns:p14="http://schemas.microsoft.com/office/powerpoint/2010/main" val="513300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ブロック置き場を通過する</a:t>
            </a:r>
            <a:r>
              <a:rPr kumimoji="1" lang="en-US" altLang="ja-JP" dirty="0">
                <a:solidFill>
                  <a:schemeClr val="tx1"/>
                </a:solidFill>
              </a:rPr>
              <a:t>(</a:t>
            </a:r>
            <a:r>
              <a:rPr kumimoji="1" lang="ja-JP" altLang="en-US">
                <a:solidFill>
                  <a:schemeClr val="tx1"/>
                </a:solidFill>
              </a:rPr>
              <a:t>ブロックなし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xmlns=""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ブロック置き場を通過する</a:t>
            </a:r>
            <a:r>
              <a:rPr lang="en-US" altLang="ja-JP" sz="1600" dirty="0">
                <a:solidFill>
                  <a:schemeClr val="tx1"/>
                </a:solidFill>
              </a:rPr>
              <a:t>(</a:t>
            </a:r>
            <a:r>
              <a:rPr lang="ja-JP" altLang="en-US" sz="1600">
                <a:solidFill>
                  <a:schemeClr val="tx1"/>
                </a:solidFill>
              </a:rPr>
              <a:t>ブロックなし</a:t>
            </a:r>
            <a:r>
              <a:rPr lang="en-US" altLang="ja-JP" sz="1600" dirty="0">
                <a:solidFill>
                  <a:schemeClr val="tx1"/>
                </a:solidFill>
              </a:rPr>
              <a:t>)</a:t>
            </a:r>
            <a:endParaRPr lang="ja-JP" altLang="en-US" sz="1600">
              <a:solidFill>
                <a:schemeClr val="tx1"/>
              </a:solidFill>
            </a:endParaRPr>
          </a:p>
        </p:txBody>
      </p:sp>
      <p:pic>
        <p:nvPicPr>
          <p:cNvPr id="2" name="図 1">
            <a:extLst>
              <a:ext uri="{FF2B5EF4-FFF2-40B4-BE49-F238E27FC236}">
                <a16:creationId xmlns:a16="http://schemas.microsoft.com/office/drawing/2014/main" xmlns="" id="{183D4F56-12AF-894B-882E-92161B100D38}"/>
              </a:ext>
            </a:extLst>
          </p:cNvPr>
          <p:cNvPicPr>
            <a:picLocks noChangeAspect="1"/>
          </p:cNvPicPr>
          <p:nvPr/>
        </p:nvPicPr>
        <p:blipFill>
          <a:blip r:embed="rId2"/>
          <a:stretch>
            <a:fillRect/>
          </a:stretch>
        </p:blipFill>
        <p:spPr>
          <a:xfrm>
            <a:off x="609600" y="1282674"/>
            <a:ext cx="5486400" cy="1663700"/>
          </a:xfrm>
          <a:prstGeom prst="rect">
            <a:avLst/>
          </a:prstGeom>
        </p:spPr>
      </p:pic>
      <p:pic>
        <p:nvPicPr>
          <p:cNvPr id="3" name="図 2">
            <a:extLst>
              <a:ext uri="{FF2B5EF4-FFF2-40B4-BE49-F238E27FC236}">
                <a16:creationId xmlns:a16="http://schemas.microsoft.com/office/drawing/2014/main" xmlns="" id="{E25DA110-BA5A-8A49-BA65-4C03C0571A47}"/>
              </a:ext>
            </a:extLst>
          </p:cNvPr>
          <p:cNvPicPr>
            <a:picLocks noChangeAspect="1"/>
          </p:cNvPicPr>
          <p:nvPr/>
        </p:nvPicPr>
        <p:blipFill>
          <a:blip r:embed="rId3"/>
          <a:stretch>
            <a:fillRect/>
          </a:stretch>
        </p:blipFill>
        <p:spPr>
          <a:xfrm>
            <a:off x="8501956" y="448235"/>
            <a:ext cx="3513738" cy="6409765"/>
          </a:xfrm>
          <a:prstGeom prst="rect">
            <a:avLst/>
          </a:prstGeom>
        </p:spPr>
      </p:pic>
      <p:pic>
        <p:nvPicPr>
          <p:cNvPr id="4" name="図 3">
            <a:extLst>
              <a:ext uri="{FF2B5EF4-FFF2-40B4-BE49-F238E27FC236}">
                <a16:creationId xmlns:a16="http://schemas.microsoft.com/office/drawing/2014/main" xmlns="" id="{415B8F6D-E1BF-A040-918B-5C23C6CDD9A6}"/>
              </a:ext>
            </a:extLst>
          </p:cNvPr>
          <p:cNvPicPr>
            <a:picLocks noChangeAspect="1"/>
          </p:cNvPicPr>
          <p:nvPr/>
        </p:nvPicPr>
        <p:blipFill>
          <a:blip r:embed="rId4"/>
          <a:stretch>
            <a:fillRect/>
          </a:stretch>
        </p:blipFill>
        <p:spPr>
          <a:xfrm>
            <a:off x="609600" y="3185975"/>
            <a:ext cx="4038600" cy="2425700"/>
          </a:xfrm>
          <a:prstGeom prst="rect">
            <a:avLst/>
          </a:prstGeom>
        </p:spPr>
      </p:pic>
    </p:spTree>
    <p:extLst>
      <p:ext uri="{BB962C8B-B14F-4D97-AF65-F5344CB8AC3E}">
        <p14:creationId xmlns:p14="http://schemas.microsoft.com/office/powerpoint/2010/main" val="41146074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ブロック置き場を通過</a:t>
            </a:r>
            <a:r>
              <a:rPr kumimoji="1" lang="ja-JP" altLang="en-US">
                <a:solidFill>
                  <a:schemeClr val="tx1"/>
                </a:solidFill>
              </a:rPr>
              <a:t>する</a:t>
            </a:r>
            <a:r>
              <a:rPr kumimoji="1" lang="en-US" altLang="ja-JP" dirty="0">
                <a:solidFill>
                  <a:schemeClr val="tx1"/>
                </a:solidFill>
              </a:rPr>
              <a:t>(</a:t>
            </a:r>
            <a:r>
              <a:rPr kumimoji="1" lang="ja-JP" altLang="en-US">
                <a:solidFill>
                  <a:schemeClr val="tx1"/>
                </a:solidFill>
              </a:rPr>
              <a:t>ブロック迂回</a:t>
            </a:r>
            <a:r>
              <a:rPr kumimoji="1" lang="en-US" altLang="ja-JP" dirty="0">
                <a:solidFill>
                  <a:schemeClr val="tx1"/>
                </a:solidFill>
              </a:rPr>
              <a:t>)</a:t>
            </a:r>
            <a:r>
              <a:rPr lang="ja-JP" altLang="en-US">
                <a:solidFill>
                  <a:schemeClr val="tx1"/>
                </a:solidFill>
              </a:rPr>
              <a:t>　　この機能は実装しない予定（そのようなルートを選択しない</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xmlns=""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ブロック置き場を通過する</a:t>
            </a:r>
            <a:r>
              <a:rPr lang="en-US" altLang="ja-JP" sz="1600" dirty="0">
                <a:solidFill>
                  <a:schemeClr val="tx1"/>
                </a:solidFill>
              </a:rPr>
              <a:t>(</a:t>
            </a:r>
            <a:r>
              <a:rPr lang="ja-JP" altLang="en-US" sz="1600">
                <a:solidFill>
                  <a:schemeClr val="tx1"/>
                </a:solidFill>
              </a:rPr>
              <a:t>ブロック迂回</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xmlns="" id="{1BA3B861-8610-8C41-AB01-535D6F6A01E6}"/>
              </a:ext>
            </a:extLst>
          </p:cNvPr>
          <p:cNvPicPr>
            <a:picLocks noChangeAspect="1"/>
          </p:cNvPicPr>
          <p:nvPr/>
        </p:nvPicPr>
        <p:blipFill>
          <a:blip r:embed="rId2"/>
          <a:stretch>
            <a:fillRect/>
          </a:stretch>
        </p:blipFill>
        <p:spPr>
          <a:xfrm>
            <a:off x="0" y="1283323"/>
            <a:ext cx="8661400" cy="1625600"/>
          </a:xfrm>
          <a:prstGeom prst="rect">
            <a:avLst/>
          </a:prstGeom>
        </p:spPr>
      </p:pic>
    </p:spTree>
    <p:extLst>
      <p:ext uri="{BB962C8B-B14F-4D97-AF65-F5344CB8AC3E}">
        <p14:creationId xmlns:p14="http://schemas.microsoft.com/office/powerpoint/2010/main" val="27607017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ブロックを運搬する</a:t>
            </a:r>
          </a:p>
        </p:txBody>
      </p:sp>
      <p:sp>
        <p:nvSpPr>
          <p:cNvPr id="363" name="1 つの角を切り取った四角形 362">
            <a:extLst>
              <a:ext uri="{FF2B5EF4-FFF2-40B4-BE49-F238E27FC236}">
                <a16:creationId xmlns:a16="http://schemas.microsoft.com/office/drawing/2014/main" xmlns=""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ブロックを運搬する</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xmlns="" id="{B12E5566-F028-2748-A9D7-BFF1756F18B5}"/>
              </a:ext>
            </a:extLst>
          </p:cNvPr>
          <p:cNvPicPr>
            <a:picLocks noChangeAspect="1"/>
          </p:cNvPicPr>
          <p:nvPr/>
        </p:nvPicPr>
        <p:blipFill>
          <a:blip r:embed="rId2"/>
          <a:stretch>
            <a:fillRect/>
          </a:stretch>
        </p:blipFill>
        <p:spPr>
          <a:xfrm>
            <a:off x="0" y="1057427"/>
            <a:ext cx="6515100" cy="4114800"/>
          </a:xfrm>
          <a:prstGeom prst="rect">
            <a:avLst/>
          </a:prstGeom>
        </p:spPr>
      </p:pic>
      <p:pic>
        <p:nvPicPr>
          <p:cNvPr id="3" name="図 2">
            <a:extLst>
              <a:ext uri="{FF2B5EF4-FFF2-40B4-BE49-F238E27FC236}">
                <a16:creationId xmlns:a16="http://schemas.microsoft.com/office/drawing/2014/main" xmlns="" id="{63637A84-A86F-D84F-88CC-DBD89DB2C644}"/>
              </a:ext>
            </a:extLst>
          </p:cNvPr>
          <p:cNvPicPr>
            <a:picLocks noChangeAspect="1"/>
          </p:cNvPicPr>
          <p:nvPr/>
        </p:nvPicPr>
        <p:blipFill>
          <a:blip r:embed="rId3"/>
          <a:stretch>
            <a:fillRect/>
          </a:stretch>
        </p:blipFill>
        <p:spPr>
          <a:xfrm>
            <a:off x="6888088" y="872716"/>
            <a:ext cx="4064000" cy="2717800"/>
          </a:xfrm>
          <a:prstGeom prst="rect">
            <a:avLst/>
          </a:prstGeom>
        </p:spPr>
      </p:pic>
      <p:pic>
        <p:nvPicPr>
          <p:cNvPr id="4" name="図 3">
            <a:extLst>
              <a:ext uri="{FF2B5EF4-FFF2-40B4-BE49-F238E27FC236}">
                <a16:creationId xmlns:a16="http://schemas.microsoft.com/office/drawing/2014/main" xmlns="" id="{B58E5C85-978C-1449-8F4F-95309CFD5D20}"/>
              </a:ext>
            </a:extLst>
          </p:cNvPr>
          <p:cNvPicPr>
            <a:picLocks noChangeAspect="1"/>
          </p:cNvPicPr>
          <p:nvPr/>
        </p:nvPicPr>
        <p:blipFill>
          <a:blip r:embed="rId4"/>
          <a:stretch>
            <a:fillRect/>
          </a:stretch>
        </p:blipFill>
        <p:spPr>
          <a:xfrm>
            <a:off x="6888088" y="3819677"/>
            <a:ext cx="3975100" cy="2705100"/>
          </a:xfrm>
          <a:prstGeom prst="rect">
            <a:avLst/>
          </a:prstGeom>
        </p:spPr>
      </p:pic>
    </p:spTree>
    <p:extLst>
      <p:ext uri="{BB962C8B-B14F-4D97-AF65-F5344CB8AC3E}">
        <p14:creationId xmlns:p14="http://schemas.microsoft.com/office/powerpoint/2010/main" val="2870678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〇〇する</a:t>
            </a:r>
          </a:p>
        </p:txBody>
      </p:sp>
      <p:sp>
        <p:nvSpPr>
          <p:cNvPr id="363" name="1 つの角を切り取った四角形 362">
            <a:extLst>
              <a:ext uri="{FF2B5EF4-FFF2-40B4-BE49-F238E27FC236}">
                <a16:creationId xmlns:a16="http://schemas.microsoft.com/office/drawing/2014/main" xmlns=""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〇〇する</a:t>
            </a:r>
            <a:endParaRPr kumimoji="1" lang="ja-JP" altLang="en-US" sz="1600" dirty="0" err="1">
              <a:solidFill>
                <a:schemeClr val="tx1"/>
              </a:solidFill>
            </a:endParaRPr>
          </a:p>
        </p:txBody>
      </p:sp>
    </p:spTree>
    <p:extLst>
      <p:ext uri="{BB962C8B-B14F-4D97-AF65-F5344CB8AC3E}">
        <p14:creationId xmlns:p14="http://schemas.microsoft.com/office/powerpoint/2010/main" val="38627263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xmlns=""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〇〇する</a:t>
            </a:r>
          </a:p>
        </p:txBody>
      </p:sp>
      <p:sp>
        <p:nvSpPr>
          <p:cNvPr id="363" name="1 つの角を切り取った四角形 362">
            <a:extLst>
              <a:ext uri="{FF2B5EF4-FFF2-40B4-BE49-F238E27FC236}">
                <a16:creationId xmlns:a16="http://schemas.microsoft.com/office/drawing/2014/main" xmlns=""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〇〇する</a:t>
            </a:r>
            <a:endParaRPr kumimoji="1" lang="ja-JP" altLang="en-US" sz="1600" dirty="0" err="1">
              <a:solidFill>
                <a:schemeClr val="tx1"/>
              </a:solidFill>
            </a:endParaRPr>
          </a:p>
        </p:txBody>
      </p:sp>
    </p:spTree>
    <p:extLst>
      <p:ext uri="{BB962C8B-B14F-4D97-AF65-F5344CB8AC3E}">
        <p14:creationId xmlns:p14="http://schemas.microsoft.com/office/powerpoint/2010/main" val="32017634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xmlns=""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ガレージ</a:t>
            </a:r>
            <a:endParaRPr kumimoji="1" lang="ja-JP" altLang="en-US">
              <a:solidFill>
                <a:schemeClr val="tx1"/>
              </a:solidFill>
            </a:endParaRPr>
          </a:p>
        </p:txBody>
      </p:sp>
      <p:pic>
        <p:nvPicPr>
          <p:cNvPr id="6" name="図 5">
            <a:extLst>
              <a:ext uri="{FF2B5EF4-FFF2-40B4-BE49-F238E27FC236}">
                <a16:creationId xmlns:a16="http://schemas.microsoft.com/office/drawing/2014/main" xmlns="" id="{C829D865-5506-F741-9520-66295EDEAAF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573" y="557287"/>
            <a:ext cx="10882101" cy="6317109"/>
          </a:xfrm>
          <a:prstGeom prst="rect">
            <a:avLst/>
          </a:prstGeom>
        </p:spPr>
      </p:pic>
      <p:grpSp>
        <p:nvGrpSpPr>
          <p:cNvPr id="22" name="グループ化 21">
            <a:extLst>
              <a:ext uri="{FF2B5EF4-FFF2-40B4-BE49-F238E27FC236}">
                <a16:creationId xmlns:a16="http://schemas.microsoft.com/office/drawing/2014/main" xmlns="" id="{6638DEDF-8835-DA4A-8163-584265730695}"/>
              </a:ext>
            </a:extLst>
          </p:cNvPr>
          <p:cNvGrpSpPr/>
          <p:nvPr/>
        </p:nvGrpSpPr>
        <p:grpSpPr>
          <a:xfrm rot="10800000">
            <a:off x="5415193" y="3284984"/>
            <a:ext cx="1489580" cy="1252217"/>
            <a:chOff x="5881370" y="2780928"/>
            <a:chExt cx="1798806" cy="1512168"/>
          </a:xfrm>
        </p:grpSpPr>
        <p:sp>
          <p:nvSpPr>
            <p:cNvPr id="23" name="正方形/長方形 22">
              <a:extLst>
                <a:ext uri="{FF2B5EF4-FFF2-40B4-BE49-F238E27FC236}">
                  <a16:creationId xmlns:a16="http://schemas.microsoft.com/office/drawing/2014/main" xmlns="" id="{2A848B22-4FE0-0F42-8F73-831908CA9320}"/>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 name="グループ化 23">
              <a:extLst>
                <a:ext uri="{FF2B5EF4-FFF2-40B4-BE49-F238E27FC236}">
                  <a16:creationId xmlns:a16="http://schemas.microsoft.com/office/drawing/2014/main" xmlns="" id="{1CB33DE9-51B7-1246-A4A6-A57D06A42F97}"/>
                </a:ext>
              </a:extLst>
            </p:cNvPr>
            <p:cNvGrpSpPr/>
            <p:nvPr/>
          </p:nvGrpSpPr>
          <p:grpSpPr>
            <a:xfrm>
              <a:off x="6852084" y="3392996"/>
              <a:ext cx="288032" cy="288032"/>
              <a:chOff x="4024536" y="3216424"/>
              <a:chExt cx="3168353" cy="3168352"/>
            </a:xfrm>
          </p:grpSpPr>
          <p:sp>
            <p:nvSpPr>
              <p:cNvPr id="28" name="パイ 27">
                <a:extLst>
                  <a:ext uri="{FF2B5EF4-FFF2-40B4-BE49-F238E27FC236}">
                    <a16:creationId xmlns:a16="http://schemas.microsoft.com/office/drawing/2014/main" xmlns="" id="{9431AAC1-4DB0-8747-BDD7-D1ADF450538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xmlns="" id="{FD71EA23-FCC7-6545-9A30-507FCEDEFED9}"/>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パイ 29">
                <a:extLst>
                  <a:ext uri="{FF2B5EF4-FFF2-40B4-BE49-F238E27FC236}">
                    <a16:creationId xmlns:a16="http://schemas.microsoft.com/office/drawing/2014/main" xmlns="" id="{BBCA7751-D5CE-3740-A1E1-ED6CDA35D6B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角丸四角形 24">
              <a:extLst>
                <a:ext uri="{FF2B5EF4-FFF2-40B4-BE49-F238E27FC236}">
                  <a16:creationId xmlns:a16="http://schemas.microsoft.com/office/drawing/2014/main" xmlns="" id="{7B4568ED-3815-4046-98A7-978904D36851}"/>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xmlns="" id="{03789FD2-8F6C-2443-9130-D1799FFAF75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xmlns="" id="{9856DDD8-ABD2-BF45-AEB8-A914A077A5D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1" name="グループ化 30">
            <a:extLst>
              <a:ext uri="{FF2B5EF4-FFF2-40B4-BE49-F238E27FC236}">
                <a16:creationId xmlns:a16="http://schemas.microsoft.com/office/drawing/2014/main" xmlns="" id="{FB9CDAEB-021D-134E-979F-1A6D762916CD}"/>
              </a:ext>
            </a:extLst>
          </p:cNvPr>
          <p:cNvGrpSpPr/>
          <p:nvPr/>
        </p:nvGrpSpPr>
        <p:grpSpPr>
          <a:xfrm rot="5400000">
            <a:off x="8763232" y="3298922"/>
            <a:ext cx="1489580" cy="1252217"/>
            <a:chOff x="5881370" y="2780928"/>
            <a:chExt cx="1798806" cy="1512168"/>
          </a:xfrm>
        </p:grpSpPr>
        <p:sp>
          <p:nvSpPr>
            <p:cNvPr id="32" name="正方形/長方形 31">
              <a:extLst>
                <a:ext uri="{FF2B5EF4-FFF2-40B4-BE49-F238E27FC236}">
                  <a16:creationId xmlns:a16="http://schemas.microsoft.com/office/drawing/2014/main" xmlns="" id="{C87946B7-330D-8844-96C6-018487529BA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33" name="グループ化 32">
              <a:extLst>
                <a:ext uri="{FF2B5EF4-FFF2-40B4-BE49-F238E27FC236}">
                  <a16:creationId xmlns:a16="http://schemas.microsoft.com/office/drawing/2014/main" xmlns="" id="{32404EF8-FBBF-BD46-B25B-CFE3D8151E54}"/>
                </a:ext>
              </a:extLst>
            </p:cNvPr>
            <p:cNvGrpSpPr/>
            <p:nvPr/>
          </p:nvGrpSpPr>
          <p:grpSpPr>
            <a:xfrm>
              <a:off x="6852084" y="3392996"/>
              <a:ext cx="288032" cy="288032"/>
              <a:chOff x="4024536" y="3216424"/>
              <a:chExt cx="3168353" cy="3168352"/>
            </a:xfrm>
          </p:grpSpPr>
          <p:sp>
            <p:nvSpPr>
              <p:cNvPr id="37" name="パイ 36">
                <a:extLst>
                  <a:ext uri="{FF2B5EF4-FFF2-40B4-BE49-F238E27FC236}">
                    <a16:creationId xmlns:a16="http://schemas.microsoft.com/office/drawing/2014/main" xmlns="" id="{8866926E-BF36-B942-BEE7-6DC322DBD0E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パイ 37">
                <a:extLst>
                  <a:ext uri="{FF2B5EF4-FFF2-40B4-BE49-F238E27FC236}">
                    <a16:creationId xmlns:a16="http://schemas.microsoft.com/office/drawing/2014/main" xmlns="" id="{C2DF7166-13C9-964F-AB07-B9F1FE26595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パイ 38">
                <a:extLst>
                  <a:ext uri="{FF2B5EF4-FFF2-40B4-BE49-F238E27FC236}">
                    <a16:creationId xmlns:a16="http://schemas.microsoft.com/office/drawing/2014/main" xmlns="" id="{EEEEEB97-8B33-804C-9BCA-21053387E2E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4" name="角丸四角形 33">
              <a:extLst>
                <a:ext uri="{FF2B5EF4-FFF2-40B4-BE49-F238E27FC236}">
                  <a16:creationId xmlns:a16="http://schemas.microsoft.com/office/drawing/2014/main" xmlns="" id="{061518DD-B8D1-5E47-866E-661FD872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a:extLst>
                <a:ext uri="{FF2B5EF4-FFF2-40B4-BE49-F238E27FC236}">
                  <a16:creationId xmlns:a16="http://schemas.microsoft.com/office/drawing/2014/main" xmlns="" id="{FFD660A2-8AC7-BF44-A305-B49707651979}"/>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xmlns="" id="{3C018ABB-44E6-9F46-B5E6-8B2BCE60022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383349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xmlns=""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40" name="図 39">
            <a:extLst>
              <a:ext uri="{FF2B5EF4-FFF2-40B4-BE49-F238E27FC236}">
                <a16:creationId xmlns:a16="http://schemas.microsoft.com/office/drawing/2014/main" xmlns="" id="{9D2EBF8F-DAA5-6343-92D6-B095908C35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202"/>
            <a:ext cx="4362055" cy="2898595"/>
          </a:xfrm>
          <a:prstGeom prst="rect">
            <a:avLst/>
          </a:prstGeom>
        </p:spPr>
      </p:pic>
      <p:sp>
        <p:nvSpPr>
          <p:cNvPr id="5" name="正方形/長方形 4">
            <a:extLst>
              <a:ext uri="{FF2B5EF4-FFF2-40B4-BE49-F238E27FC236}">
                <a16:creationId xmlns:a16="http://schemas.microsoft.com/office/drawing/2014/main" xmlns="" id="{EDA0B8DA-57E2-554D-9DBB-F7E83B157536}"/>
              </a:ext>
            </a:extLst>
          </p:cNvPr>
          <p:cNvSpPr/>
          <p:nvPr/>
        </p:nvSpPr>
        <p:spPr>
          <a:xfrm>
            <a:off x="4655840" y="971783"/>
            <a:ext cx="4392488" cy="60173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ゲームを解くために必要な情報の定義</a:t>
            </a:r>
            <a:endParaRPr kumimoji="1" lang="ja-JP" altLang="en-US" dirty="0" err="1">
              <a:solidFill>
                <a:schemeClr val="tx1"/>
              </a:solidFill>
            </a:endParaRPr>
          </a:p>
        </p:txBody>
      </p:sp>
      <p:pic>
        <p:nvPicPr>
          <p:cNvPr id="2" name="図 1">
            <a:extLst>
              <a:ext uri="{FF2B5EF4-FFF2-40B4-BE49-F238E27FC236}">
                <a16:creationId xmlns:a16="http://schemas.microsoft.com/office/drawing/2014/main" xmlns="" id="{F0A42CE8-B470-6243-9A77-012748359514}"/>
              </a:ext>
            </a:extLst>
          </p:cNvPr>
          <p:cNvPicPr>
            <a:picLocks noChangeAspect="1"/>
          </p:cNvPicPr>
          <p:nvPr/>
        </p:nvPicPr>
        <p:blipFill>
          <a:blip r:embed="rId4"/>
          <a:stretch>
            <a:fillRect/>
          </a:stretch>
        </p:blipFill>
        <p:spPr>
          <a:xfrm>
            <a:off x="4362055" y="1684606"/>
            <a:ext cx="7829945" cy="3730304"/>
          </a:xfrm>
          <a:prstGeom prst="rect">
            <a:avLst/>
          </a:prstGeom>
        </p:spPr>
      </p:pic>
    </p:spTree>
    <p:extLst>
      <p:ext uri="{BB962C8B-B14F-4D97-AF65-F5344CB8AC3E}">
        <p14:creationId xmlns:p14="http://schemas.microsoft.com/office/powerpoint/2010/main" val="11793620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xmlns=""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2" name="図 1">
            <a:extLst>
              <a:ext uri="{FF2B5EF4-FFF2-40B4-BE49-F238E27FC236}">
                <a16:creationId xmlns:a16="http://schemas.microsoft.com/office/drawing/2014/main" xmlns="" id="{E67EC652-B6CC-A543-BAA4-68A2992E8330}"/>
              </a:ext>
            </a:extLst>
          </p:cNvPr>
          <p:cNvPicPr>
            <a:picLocks noChangeAspect="1"/>
          </p:cNvPicPr>
          <p:nvPr/>
        </p:nvPicPr>
        <p:blipFill>
          <a:blip r:embed="rId3"/>
          <a:stretch>
            <a:fillRect/>
          </a:stretch>
        </p:blipFill>
        <p:spPr>
          <a:xfrm>
            <a:off x="0" y="450421"/>
            <a:ext cx="4578425" cy="6407579"/>
          </a:xfrm>
          <a:prstGeom prst="rect">
            <a:avLst/>
          </a:prstGeom>
        </p:spPr>
      </p:pic>
      <p:pic>
        <p:nvPicPr>
          <p:cNvPr id="3" name="図 2">
            <a:extLst>
              <a:ext uri="{FF2B5EF4-FFF2-40B4-BE49-F238E27FC236}">
                <a16:creationId xmlns:a16="http://schemas.microsoft.com/office/drawing/2014/main" xmlns="" id="{4E4BB43C-0F24-F54A-9C60-AA4318B72133}"/>
              </a:ext>
            </a:extLst>
          </p:cNvPr>
          <p:cNvPicPr>
            <a:picLocks noChangeAspect="1"/>
          </p:cNvPicPr>
          <p:nvPr/>
        </p:nvPicPr>
        <p:blipFill>
          <a:blip r:embed="rId4"/>
          <a:stretch>
            <a:fillRect/>
          </a:stretch>
        </p:blipFill>
        <p:spPr>
          <a:xfrm>
            <a:off x="4599157" y="448235"/>
            <a:ext cx="6883400" cy="5219700"/>
          </a:xfrm>
          <a:prstGeom prst="rect">
            <a:avLst/>
          </a:prstGeom>
        </p:spPr>
      </p:pic>
    </p:spTree>
    <p:extLst>
      <p:ext uri="{BB962C8B-B14F-4D97-AF65-F5344CB8AC3E}">
        <p14:creationId xmlns:p14="http://schemas.microsoft.com/office/powerpoint/2010/main" val="7830863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xmlns=""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4" name="図 3">
            <a:extLst>
              <a:ext uri="{FF2B5EF4-FFF2-40B4-BE49-F238E27FC236}">
                <a16:creationId xmlns:a16="http://schemas.microsoft.com/office/drawing/2014/main" xmlns="" id="{7F74D3A8-91A5-F84B-96EC-6022F0AC32C3}"/>
              </a:ext>
            </a:extLst>
          </p:cNvPr>
          <p:cNvPicPr>
            <a:picLocks noChangeAspect="1"/>
          </p:cNvPicPr>
          <p:nvPr/>
        </p:nvPicPr>
        <p:blipFill>
          <a:blip r:embed="rId3"/>
          <a:stretch>
            <a:fillRect/>
          </a:stretch>
        </p:blipFill>
        <p:spPr>
          <a:xfrm>
            <a:off x="0" y="448234"/>
            <a:ext cx="7732777" cy="6409765"/>
          </a:xfrm>
          <a:prstGeom prst="rect">
            <a:avLst/>
          </a:prstGeom>
        </p:spPr>
      </p:pic>
    </p:spTree>
    <p:extLst>
      <p:ext uri="{BB962C8B-B14F-4D97-AF65-F5344CB8AC3E}">
        <p14:creationId xmlns:p14="http://schemas.microsoft.com/office/powerpoint/2010/main" val="3231531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xmlns=""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a:t>
            </a:r>
          </a:p>
        </p:txBody>
      </p:sp>
      <p:pic>
        <p:nvPicPr>
          <p:cNvPr id="6" name="図 5">
            <a:extLst>
              <a:ext uri="{FF2B5EF4-FFF2-40B4-BE49-F238E27FC236}">
                <a16:creationId xmlns:a16="http://schemas.microsoft.com/office/drawing/2014/main" xmlns=""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35560" y="14234"/>
            <a:ext cx="8640012" cy="6912358"/>
          </a:xfrm>
          <a:prstGeom prst="rect">
            <a:avLst/>
          </a:prstGeom>
        </p:spPr>
      </p:pic>
      <p:grpSp>
        <p:nvGrpSpPr>
          <p:cNvPr id="22" name="グループ化 21">
            <a:extLst>
              <a:ext uri="{FF2B5EF4-FFF2-40B4-BE49-F238E27FC236}">
                <a16:creationId xmlns:a16="http://schemas.microsoft.com/office/drawing/2014/main" xmlns="" id="{DFE18205-2A55-0945-9DEE-E4973DD2B32E}"/>
              </a:ext>
            </a:extLst>
          </p:cNvPr>
          <p:cNvGrpSpPr/>
          <p:nvPr/>
        </p:nvGrpSpPr>
        <p:grpSpPr>
          <a:xfrm>
            <a:off x="9264352" y="620688"/>
            <a:ext cx="720080" cy="605336"/>
            <a:chOff x="5881370" y="2780928"/>
            <a:chExt cx="1798806" cy="1512168"/>
          </a:xfrm>
        </p:grpSpPr>
        <p:sp>
          <p:nvSpPr>
            <p:cNvPr id="23" name="正方形/長方形 22">
              <a:extLst>
                <a:ext uri="{FF2B5EF4-FFF2-40B4-BE49-F238E27FC236}">
                  <a16:creationId xmlns:a16="http://schemas.microsoft.com/office/drawing/2014/main" xmlns="" id="{11A31E16-8305-CE40-901D-0A55D4952F6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 name="グループ化 23">
              <a:extLst>
                <a:ext uri="{FF2B5EF4-FFF2-40B4-BE49-F238E27FC236}">
                  <a16:creationId xmlns:a16="http://schemas.microsoft.com/office/drawing/2014/main" xmlns="" id="{69412A7D-1E87-464B-90AC-884B1D05A45E}"/>
                </a:ext>
              </a:extLst>
            </p:cNvPr>
            <p:cNvGrpSpPr/>
            <p:nvPr/>
          </p:nvGrpSpPr>
          <p:grpSpPr>
            <a:xfrm>
              <a:off x="6852084" y="3392996"/>
              <a:ext cx="288032" cy="288032"/>
              <a:chOff x="4024536" y="3216424"/>
              <a:chExt cx="3168353" cy="3168352"/>
            </a:xfrm>
          </p:grpSpPr>
          <p:sp>
            <p:nvSpPr>
              <p:cNvPr id="28" name="パイ 27">
                <a:extLst>
                  <a:ext uri="{FF2B5EF4-FFF2-40B4-BE49-F238E27FC236}">
                    <a16:creationId xmlns:a16="http://schemas.microsoft.com/office/drawing/2014/main" xmlns="" id="{46A714F4-5E59-154A-96C3-DF8FAF2E505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xmlns="" id="{40B90E71-B84A-764F-AC4C-9449676ACA4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パイ 29">
                <a:extLst>
                  <a:ext uri="{FF2B5EF4-FFF2-40B4-BE49-F238E27FC236}">
                    <a16:creationId xmlns:a16="http://schemas.microsoft.com/office/drawing/2014/main" xmlns="" id="{447F6856-9E5A-B24D-9C14-94389846F2C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角丸四角形 24">
              <a:extLst>
                <a:ext uri="{FF2B5EF4-FFF2-40B4-BE49-F238E27FC236}">
                  <a16:creationId xmlns:a16="http://schemas.microsoft.com/office/drawing/2014/main" xmlns="" id="{2012C608-0F86-604E-AAAF-ED569FF309A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xmlns="" id="{310E970D-701E-6D49-8725-37CDC9CF746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xmlns="" id="{E4B443AD-F3BA-6047-BA44-145F57DB988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2" name="1 つの角を切り取った四角形 1">
            <a:extLst>
              <a:ext uri="{FF2B5EF4-FFF2-40B4-BE49-F238E27FC236}">
                <a16:creationId xmlns:a16="http://schemas.microsoft.com/office/drawing/2014/main" xmlns="" id="{5F7D31EC-1F54-3B48-9BE8-2EFEDAA10E01}"/>
              </a:ext>
            </a:extLst>
          </p:cNvPr>
          <p:cNvSpPr/>
          <p:nvPr/>
        </p:nvSpPr>
        <p:spPr>
          <a:xfrm>
            <a:off x="9781378" y="1432609"/>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左側ライントレース</a:t>
            </a:r>
            <a:endParaRPr kumimoji="1" lang="ja-JP" altLang="en-US" sz="1600" dirty="0" err="1">
              <a:solidFill>
                <a:schemeClr val="tx1"/>
              </a:solidFill>
            </a:endParaRPr>
          </a:p>
        </p:txBody>
      </p:sp>
      <p:cxnSp>
        <p:nvCxnSpPr>
          <p:cNvPr id="32" name="直線コネクタ 31">
            <a:extLst>
              <a:ext uri="{FF2B5EF4-FFF2-40B4-BE49-F238E27FC236}">
                <a16:creationId xmlns:a16="http://schemas.microsoft.com/office/drawing/2014/main" xmlns="" id="{555D194A-EDF1-B048-9CF6-E6892D5CD085}"/>
              </a:ext>
            </a:extLst>
          </p:cNvPr>
          <p:cNvCxnSpPr>
            <a:cxnSpLocks/>
          </p:cNvCxnSpPr>
          <p:nvPr/>
        </p:nvCxnSpPr>
        <p:spPr>
          <a:xfrm flipH="1">
            <a:off x="7176120" y="932472"/>
            <a:ext cx="201527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1 つの角を切り取った四角形 33">
            <a:extLst>
              <a:ext uri="{FF2B5EF4-FFF2-40B4-BE49-F238E27FC236}">
                <a16:creationId xmlns:a16="http://schemas.microsoft.com/office/drawing/2014/main" xmlns="" id="{E9719C02-0304-934E-92B0-F9C2AFF99665}"/>
              </a:ext>
            </a:extLst>
          </p:cNvPr>
          <p:cNvSpPr/>
          <p:nvPr/>
        </p:nvSpPr>
        <p:spPr>
          <a:xfrm>
            <a:off x="6806617" y="1163904"/>
            <a:ext cx="2305203" cy="62733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電池残量によらず</a:t>
            </a:r>
            <a:endParaRPr lang="en-US" altLang="ja-JP" sz="1600" dirty="0">
              <a:solidFill>
                <a:schemeClr val="tx1"/>
              </a:solidFill>
            </a:endParaRPr>
          </a:p>
          <a:p>
            <a:r>
              <a:rPr lang="ja-JP" altLang="en-US" sz="1600">
                <a:solidFill>
                  <a:schemeClr val="tx1"/>
                </a:solidFill>
              </a:rPr>
              <a:t>一定速度で走行</a:t>
            </a:r>
            <a:endParaRPr kumimoji="1" lang="ja-JP" altLang="en-US" sz="1600" dirty="0" err="1">
              <a:solidFill>
                <a:schemeClr val="tx1"/>
              </a:solidFill>
            </a:endParaRPr>
          </a:p>
        </p:txBody>
      </p:sp>
      <p:sp>
        <p:nvSpPr>
          <p:cNvPr id="36" name="円弧 35">
            <a:extLst>
              <a:ext uri="{FF2B5EF4-FFF2-40B4-BE49-F238E27FC236}">
                <a16:creationId xmlns:a16="http://schemas.microsoft.com/office/drawing/2014/main" xmlns="" id="{25181946-0DA3-3146-A381-2113A9928C8D}"/>
              </a:ext>
            </a:extLst>
          </p:cNvPr>
          <p:cNvSpPr/>
          <p:nvPr/>
        </p:nvSpPr>
        <p:spPr>
          <a:xfrm>
            <a:off x="6023992" y="923301"/>
            <a:ext cx="2476539" cy="2361683"/>
          </a:xfrm>
          <a:prstGeom prst="arc">
            <a:avLst>
              <a:gd name="adj1" fmla="val 10483715"/>
              <a:gd name="adj2" fmla="val 1566587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1 つの角を切り取った四角形 36">
            <a:extLst>
              <a:ext uri="{FF2B5EF4-FFF2-40B4-BE49-F238E27FC236}">
                <a16:creationId xmlns:a16="http://schemas.microsoft.com/office/drawing/2014/main" xmlns="" id="{A3CCA0F3-795F-454F-9414-965E27D24B60}"/>
              </a:ext>
            </a:extLst>
          </p:cNvPr>
          <p:cNvSpPr/>
          <p:nvPr/>
        </p:nvSpPr>
        <p:spPr>
          <a:xfrm>
            <a:off x="4556909" y="219603"/>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一定ヨーレートで走行</a:t>
            </a:r>
            <a:endParaRPr kumimoji="1" lang="ja-JP" altLang="en-US" sz="1600" dirty="0" err="1">
              <a:solidFill>
                <a:schemeClr val="tx1"/>
              </a:solidFill>
            </a:endParaRPr>
          </a:p>
        </p:txBody>
      </p:sp>
      <p:grpSp>
        <p:nvGrpSpPr>
          <p:cNvPr id="38" name="グループ化 37">
            <a:extLst>
              <a:ext uri="{FF2B5EF4-FFF2-40B4-BE49-F238E27FC236}">
                <a16:creationId xmlns:a16="http://schemas.microsoft.com/office/drawing/2014/main" xmlns="" id="{87686061-4C10-1C46-870C-9D3EDC3A66EE}"/>
              </a:ext>
            </a:extLst>
          </p:cNvPr>
          <p:cNvGrpSpPr/>
          <p:nvPr/>
        </p:nvGrpSpPr>
        <p:grpSpPr>
          <a:xfrm rot="16200000">
            <a:off x="3014292" y="3253944"/>
            <a:ext cx="720080" cy="605336"/>
            <a:chOff x="5881370" y="2780928"/>
            <a:chExt cx="1798806" cy="1512168"/>
          </a:xfrm>
        </p:grpSpPr>
        <p:sp>
          <p:nvSpPr>
            <p:cNvPr id="39" name="正方形/長方形 38">
              <a:extLst>
                <a:ext uri="{FF2B5EF4-FFF2-40B4-BE49-F238E27FC236}">
                  <a16:creationId xmlns:a16="http://schemas.microsoft.com/office/drawing/2014/main" xmlns="" id="{6EE5DB01-3385-C24F-AE8D-68B8FAC1CC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58" name="グループ化 57">
              <a:extLst>
                <a:ext uri="{FF2B5EF4-FFF2-40B4-BE49-F238E27FC236}">
                  <a16:creationId xmlns:a16="http://schemas.microsoft.com/office/drawing/2014/main" xmlns="" id="{9C5E8905-29B6-9049-8076-A24A842C73C8}"/>
                </a:ext>
              </a:extLst>
            </p:cNvPr>
            <p:cNvGrpSpPr/>
            <p:nvPr/>
          </p:nvGrpSpPr>
          <p:grpSpPr>
            <a:xfrm>
              <a:off x="6852084" y="3392996"/>
              <a:ext cx="288032" cy="288032"/>
              <a:chOff x="4024536" y="3216424"/>
              <a:chExt cx="3168353" cy="3168352"/>
            </a:xfrm>
          </p:grpSpPr>
          <p:sp>
            <p:nvSpPr>
              <p:cNvPr id="62" name="パイ 61">
                <a:extLst>
                  <a:ext uri="{FF2B5EF4-FFF2-40B4-BE49-F238E27FC236}">
                    <a16:creationId xmlns:a16="http://schemas.microsoft.com/office/drawing/2014/main" xmlns="" id="{0BC05241-49A5-D247-8398-4EF08F19498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パイ 62">
                <a:extLst>
                  <a:ext uri="{FF2B5EF4-FFF2-40B4-BE49-F238E27FC236}">
                    <a16:creationId xmlns:a16="http://schemas.microsoft.com/office/drawing/2014/main" xmlns="" id="{4FBA444A-404E-9749-BE2E-AC0E79DFE466}"/>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パイ 63">
                <a:extLst>
                  <a:ext uri="{FF2B5EF4-FFF2-40B4-BE49-F238E27FC236}">
                    <a16:creationId xmlns:a16="http://schemas.microsoft.com/office/drawing/2014/main" xmlns="" id="{9D65DBCD-B1FF-4A47-A828-44517BE6E05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59" name="角丸四角形 58">
              <a:extLst>
                <a:ext uri="{FF2B5EF4-FFF2-40B4-BE49-F238E27FC236}">
                  <a16:creationId xmlns:a16="http://schemas.microsoft.com/office/drawing/2014/main" xmlns="" id="{23BF529C-8FED-684B-8988-F2C4AD39BEA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角丸四角形 59">
              <a:extLst>
                <a:ext uri="{FF2B5EF4-FFF2-40B4-BE49-F238E27FC236}">
                  <a16:creationId xmlns:a16="http://schemas.microsoft.com/office/drawing/2014/main" xmlns="" id="{BED39620-FC2C-8A49-B504-EBB6D96DE5B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a:extLst>
                <a:ext uri="{FF2B5EF4-FFF2-40B4-BE49-F238E27FC236}">
                  <a16:creationId xmlns:a16="http://schemas.microsoft.com/office/drawing/2014/main" xmlns="" id="{60290251-E693-614F-85EA-DE5E9BA5D363}"/>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65" name="1 つの角を切り取った四角形 64">
            <a:extLst>
              <a:ext uri="{FF2B5EF4-FFF2-40B4-BE49-F238E27FC236}">
                <a16:creationId xmlns:a16="http://schemas.microsoft.com/office/drawing/2014/main" xmlns="" id="{258B7F43-DB53-2745-A982-C5FCE75EF87E}"/>
              </a:ext>
            </a:extLst>
          </p:cNvPr>
          <p:cNvSpPr/>
          <p:nvPr/>
        </p:nvSpPr>
        <p:spPr>
          <a:xfrm>
            <a:off x="226875" y="3917764"/>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青色ラインの推定</a:t>
            </a:r>
            <a:endParaRPr kumimoji="1" lang="ja-JP" altLang="en-US" sz="1600" dirty="0" err="1">
              <a:solidFill>
                <a:schemeClr val="tx1"/>
              </a:solidFill>
            </a:endParaRPr>
          </a:p>
        </p:txBody>
      </p:sp>
      <p:sp>
        <p:nvSpPr>
          <p:cNvPr id="66" name="1 つの角を切り取った四角形 65">
            <a:extLst>
              <a:ext uri="{FF2B5EF4-FFF2-40B4-BE49-F238E27FC236}">
                <a16:creationId xmlns:a16="http://schemas.microsoft.com/office/drawing/2014/main" xmlns="" id="{3FFEA0CF-4741-044E-A014-49BF12E770E0}"/>
              </a:ext>
            </a:extLst>
          </p:cNvPr>
          <p:cNvSpPr/>
          <p:nvPr/>
        </p:nvSpPr>
        <p:spPr>
          <a:xfrm>
            <a:off x="226875" y="155679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67" name="1 つの角を切り取った四角形 66">
            <a:extLst>
              <a:ext uri="{FF2B5EF4-FFF2-40B4-BE49-F238E27FC236}">
                <a16:creationId xmlns:a16="http://schemas.microsoft.com/office/drawing/2014/main" xmlns="" id="{1C6EDA22-7EF2-594B-82FA-C9D099ABE51F}"/>
              </a:ext>
            </a:extLst>
          </p:cNvPr>
          <p:cNvSpPr/>
          <p:nvPr/>
        </p:nvSpPr>
        <p:spPr>
          <a:xfrm>
            <a:off x="226875" y="321067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4" name="正方形/長方形 3">
            <a:extLst>
              <a:ext uri="{FF2B5EF4-FFF2-40B4-BE49-F238E27FC236}">
                <a16:creationId xmlns:a16="http://schemas.microsoft.com/office/drawing/2014/main" xmlns="" id="{DDCFBF7B-DFA9-4541-8544-EC101E0F5B57}"/>
              </a:ext>
            </a:extLst>
          </p:cNvPr>
          <p:cNvSpPr/>
          <p:nvPr/>
        </p:nvSpPr>
        <p:spPr>
          <a:xfrm>
            <a:off x="5862750" y="2342460"/>
            <a:ext cx="161241" cy="170822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0" name="1 つの角を切り取った四角形 69">
            <a:extLst>
              <a:ext uri="{FF2B5EF4-FFF2-40B4-BE49-F238E27FC236}">
                <a16:creationId xmlns:a16="http://schemas.microsoft.com/office/drawing/2014/main" xmlns="" id="{0B70E1EF-C915-6040-9414-9FD3EBEB126E}"/>
              </a:ext>
            </a:extLst>
          </p:cNvPr>
          <p:cNvSpPr/>
          <p:nvPr/>
        </p:nvSpPr>
        <p:spPr>
          <a:xfrm>
            <a:off x="6074922" y="2567152"/>
            <a:ext cx="1640029"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自己位置補正</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xmlns="" id="{AD25FB46-0FF6-F540-BAFD-5B175FF4C70A}"/>
              </a:ext>
            </a:extLst>
          </p:cNvPr>
          <p:cNvSpPr/>
          <p:nvPr/>
        </p:nvSpPr>
        <p:spPr>
          <a:xfrm>
            <a:off x="7402532" y="5445223"/>
            <a:ext cx="637684" cy="124059"/>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2" name="正方形/長方形 71">
            <a:extLst>
              <a:ext uri="{FF2B5EF4-FFF2-40B4-BE49-F238E27FC236}">
                <a16:creationId xmlns:a16="http://schemas.microsoft.com/office/drawing/2014/main" xmlns="" id="{247E3AB3-F9B3-BC47-B06E-854E04C0CE3D}"/>
              </a:ext>
            </a:extLst>
          </p:cNvPr>
          <p:cNvSpPr/>
          <p:nvPr/>
        </p:nvSpPr>
        <p:spPr>
          <a:xfrm>
            <a:off x="9072905" y="2118173"/>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3" name="正方形/長方形 72">
            <a:extLst>
              <a:ext uri="{FF2B5EF4-FFF2-40B4-BE49-F238E27FC236}">
                <a16:creationId xmlns:a16="http://schemas.microsoft.com/office/drawing/2014/main" xmlns="" id="{04EDA528-B7D4-2646-9927-B10663F6FCD5}"/>
              </a:ext>
            </a:extLst>
          </p:cNvPr>
          <p:cNvSpPr/>
          <p:nvPr/>
        </p:nvSpPr>
        <p:spPr>
          <a:xfrm>
            <a:off x="10229093" y="3060697"/>
            <a:ext cx="115379" cy="1088383"/>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4" name="正方形/長方形 73">
            <a:extLst>
              <a:ext uri="{FF2B5EF4-FFF2-40B4-BE49-F238E27FC236}">
                <a16:creationId xmlns:a16="http://schemas.microsoft.com/office/drawing/2014/main" xmlns="" id="{210D5F21-FA7C-7449-8B8B-CB172EAA6A22}"/>
              </a:ext>
            </a:extLst>
          </p:cNvPr>
          <p:cNvSpPr/>
          <p:nvPr/>
        </p:nvSpPr>
        <p:spPr>
          <a:xfrm>
            <a:off x="8500531" y="6278902"/>
            <a:ext cx="407554" cy="34012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5" name="1 つの角を切り取った四角形 74">
            <a:extLst>
              <a:ext uri="{FF2B5EF4-FFF2-40B4-BE49-F238E27FC236}">
                <a16:creationId xmlns:a16="http://schemas.microsoft.com/office/drawing/2014/main" xmlns="" id="{37F36E8A-5EC4-8B4B-90DB-9F2C16C94FEB}"/>
              </a:ext>
            </a:extLst>
          </p:cNvPr>
          <p:cNvSpPr/>
          <p:nvPr/>
        </p:nvSpPr>
        <p:spPr>
          <a:xfrm>
            <a:off x="8923491" y="6268945"/>
            <a:ext cx="1640029" cy="360040"/>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自己位置補正</a:t>
            </a:r>
            <a:endParaRPr kumimoji="1" lang="ja-JP" altLang="en-US" sz="1600" dirty="0" err="1">
              <a:solidFill>
                <a:schemeClr val="tx1"/>
              </a:solidFill>
            </a:endParaRPr>
          </a:p>
        </p:txBody>
      </p:sp>
      <p:sp>
        <p:nvSpPr>
          <p:cNvPr id="76" name="正方形/長方形 75">
            <a:extLst>
              <a:ext uri="{FF2B5EF4-FFF2-40B4-BE49-F238E27FC236}">
                <a16:creationId xmlns:a16="http://schemas.microsoft.com/office/drawing/2014/main" xmlns="" id="{18345278-072B-1A46-A16F-4C23E36B7E22}"/>
              </a:ext>
            </a:extLst>
          </p:cNvPr>
          <p:cNvSpPr/>
          <p:nvPr/>
        </p:nvSpPr>
        <p:spPr>
          <a:xfrm>
            <a:off x="5817882" y="5632504"/>
            <a:ext cx="3229848" cy="6203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7" name="正方形/長方形 76">
            <a:extLst>
              <a:ext uri="{FF2B5EF4-FFF2-40B4-BE49-F238E27FC236}">
                <a16:creationId xmlns:a16="http://schemas.microsoft.com/office/drawing/2014/main" xmlns="" id="{DE1C53C6-59F5-F241-B1C2-4B86F4DAEE18}"/>
              </a:ext>
            </a:extLst>
          </p:cNvPr>
          <p:cNvSpPr/>
          <p:nvPr/>
        </p:nvSpPr>
        <p:spPr>
          <a:xfrm>
            <a:off x="7268312" y="736021"/>
            <a:ext cx="1779417" cy="11527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a:extLst>
              <a:ext uri="{FF2B5EF4-FFF2-40B4-BE49-F238E27FC236}">
                <a16:creationId xmlns:a16="http://schemas.microsoft.com/office/drawing/2014/main" xmlns="" id="{5D893015-2254-F049-A1B3-AF095B6ADC39}"/>
              </a:ext>
            </a:extLst>
          </p:cNvPr>
          <p:cNvSpPr/>
          <p:nvPr/>
        </p:nvSpPr>
        <p:spPr>
          <a:xfrm>
            <a:off x="4462184" y="3592058"/>
            <a:ext cx="94725" cy="68832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xmlns="" id="{A0D43DC4-BCEC-514F-AD9F-4D927F77C448}"/>
              </a:ext>
            </a:extLst>
          </p:cNvPr>
          <p:cNvSpPr/>
          <p:nvPr/>
        </p:nvSpPr>
        <p:spPr>
          <a:xfrm>
            <a:off x="4199706" y="729678"/>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0" name="正方形/長方形 79">
            <a:extLst>
              <a:ext uri="{FF2B5EF4-FFF2-40B4-BE49-F238E27FC236}">
                <a16:creationId xmlns:a16="http://schemas.microsoft.com/office/drawing/2014/main" xmlns="" id="{D74029DC-B993-F64E-8E99-77091E0AAE7D}"/>
              </a:ext>
            </a:extLst>
          </p:cNvPr>
          <p:cNvSpPr/>
          <p:nvPr/>
        </p:nvSpPr>
        <p:spPr>
          <a:xfrm>
            <a:off x="3207543" y="2148397"/>
            <a:ext cx="109138" cy="91230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1" name="正方形/長方形 80">
            <a:extLst>
              <a:ext uri="{FF2B5EF4-FFF2-40B4-BE49-F238E27FC236}">
                <a16:creationId xmlns:a16="http://schemas.microsoft.com/office/drawing/2014/main" xmlns="" id="{AC9358E0-9243-1441-AB54-24C28918CC2C}"/>
              </a:ext>
            </a:extLst>
          </p:cNvPr>
          <p:cNvSpPr/>
          <p:nvPr/>
        </p:nvSpPr>
        <p:spPr>
          <a:xfrm>
            <a:off x="3207543" y="4495189"/>
            <a:ext cx="109138" cy="2133796"/>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3" name="1 つの角を切り取った四角形 42">
            <a:extLst>
              <a:ext uri="{FF2B5EF4-FFF2-40B4-BE49-F238E27FC236}">
                <a16:creationId xmlns:a16="http://schemas.microsoft.com/office/drawing/2014/main" xmlns="" id="{F60A4AFA-D04A-A44F-93F4-6EA6928BB47C}"/>
              </a:ext>
            </a:extLst>
          </p:cNvPr>
          <p:cNvSpPr/>
          <p:nvPr/>
        </p:nvSpPr>
        <p:spPr>
          <a:xfrm>
            <a:off x="226875" y="5676203"/>
            <a:ext cx="2305203" cy="95278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600" dirty="0">
                <a:solidFill>
                  <a:schemeClr val="tx1"/>
                </a:solidFill>
              </a:rPr>
              <a:t>1</a:t>
            </a:r>
            <a:r>
              <a:rPr lang="ja-JP" altLang="en-US" sz="1600">
                <a:solidFill>
                  <a:schemeClr val="tx1"/>
                </a:solidFill>
              </a:rPr>
              <a:t>秒以上、操作命令がない場合はロボットを停止させる</a:t>
            </a:r>
            <a:endParaRPr kumimoji="1" lang="ja-JP" altLang="en-US" sz="1600" dirty="0" err="1">
              <a:solidFill>
                <a:schemeClr val="tx1"/>
              </a:solidFill>
            </a:endParaRPr>
          </a:p>
        </p:txBody>
      </p:sp>
      <p:sp>
        <p:nvSpPr>
          <p:cNvPr id="44" name="1 つの角を切り取った四角形 43">
            <a:extLst>
              <a:ext uri="{FF2B5EF4-FFF2-40B4-BE49-F238E27FC236}">
                <a16:creationId xmlns:a16="http://schemas.microsoft.com/office/drawing/2014/main" xmlns="" id="{CA3EEED1-BF02-3740-800F-78E811F497B8}"/>
              </a:ext>
            </a:extLst>
          </p:cNvPr>
          <p:cNvSpPr/>
          <p:nvPr/>
        </p:nvSpPr>
        <p:spPr>
          <a:xfrm>
            <a:off x="3914499" y="5927008"/>
            <a:ext cx="2305203" cy="930992"/>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ラインを外れた場合、</a:t>
            </a:r>
            <a:endParaRPr lang="en-US" altLang="ja-JP" sz="1600" dirty="0">
              <a:solidFill>
                <a:schemeClr val="tx1"/>
              </a:solidFill>
            </a:endParaRPr>
          </a:p>
          <a:p>
            <a:r>
              <a:rPr kumimoji="1" lang="ja-JP" altLang="en-US" sz="1600">
                <a:solidFill>
                  <a:schemeClr val="tx1"/>
                </a:solidFill>
              </a:rPr>
              <a:t>最後にラインを検知した場所まで戻る</a:t>
            </a:r>
            <a:endParaRPr kumimoji="1" lang="ja-JP" altLang="en-US" sz="1600" dirty="0" err="1">
              <a:solidFill>
                <a:schemeClr val="tx1"/>
              </a:solidFill>
            </a:endParaRPr>
          </a:p>
        </p:txBody>
      </p:sp>
      <p:grpSp>
        <p:nvGrpSpPr>
          <p:cNvPr id="45" name="グループ化 44">
            <a:extLst>
              <a:ext uri="{FF2B5EF4-FFF2-40B4-BE49-F238E27FC236}">
                <a16:creationId xmlns:a16="http://schemas.microsoft.com/office/drawing/2014/main" xmlns="" id="{E292154D-D2A8-F242-B820-71C5AFE2B042}"/>
              </a:ext>
            </a:extLst>
          </p:cNvPr>
          <p:cNvGrpSpPr/>
          <p:nvPr/>
        </p:nvGrpSpPr>
        <p:grpSpPr>
          <a:xfrm>
            <a:off x="3742104" y="5204584"/>
            <a:ext cx="720080" cy="605336"/>
            <a:chOff x="5881370" y="2780928"/>
            <a:chExt cx="1798806" cy="1512168"/>
          </a:xfrm>
        </p:grpSpPr>
        <p:sp>
          <p:nvSpPr>
            <p:cNvPr id="46" name="正方形/長方形 45">
              <a:extLst>
                <a:ext uri="{FF2B5EF4-FFF2-40B4-BE49-F238E27FC236}">
                  <a16:creationId xmlns:a16="http://schemas.microsoft.com/office/drawing/2014/main" xmlns="" id="{F7B1D146-641C-4C43-81A8-108BF1E6CB2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47" name="グループ化 46">
              <a:extLst>
                <a:ext uri="{FF2B5EF4-FFF2-40B4-BE49-F238E27FC236}">
                  <a16:creationId xmlns:a16="http://schemas.microsoft.com/office/drawing/2014/main" xmlns="" id="{484348C8-D7DA-2748-BC0B-9D5C4FE506E0}"/>
                </a:ext>
              </a:extLst>
            </p:cNvPr>
            <p:cNvGrpSpPr/>
            <p:nvPr/>
          </p:nvGrpSpPr>
          <p:grpSpPr>
            <a:xfrm>
              <a:off x="6852084" y="3392996"/>
              <a:ext cx="288032" cy="288032"/>
              <a:chOff x="4024536" y="3216424"/>
              <a:chExt cx="3168353" cy="3168352"/>
            </a:xfrm>
          </p:grpSpPr>
          <p:sp>
            <p:nvSpPr>
              <p:cNvPr id="51" name="パイ 50">
                <a:extLst>
                  <a:ext uri="{FF2B5EF4-FFF2-40B4-BE49-F238E27FC236}">
                    <a16:creationId xmlns:a16="http://schemas.microsoft.com/office/drawing/2014/main" xmlns="" id="{792765EB-3EBD-C244-AC77-CA9A98AB7FB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パイ 51">
                <a:extLst>
                  <a:ext uri="{FF2B5EF4-FFF2-40B4-BE49-F238E27FC236}">
                    <a16:creationId xmlns:a16="http://schemas.microsoft.com/office/drawing/2014/main" xmlns="" id="{BD1623FB-023C-E545-AB8A-4CACE6CAEC65}"/>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パイ 52">
                <a:extLst>
                  <a:ext uri="{FF2B5EF4-FFF2-40B4-BE49-F238E27FC236}">
                    <a16:creationId xmlns:a16="http://schemas.microsoft.com/office/drawing/2014/main" xmlns="" id="{C6454D1F-CF24-394F-9CE9-12D924DD78A4}"/>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8" name="角丸四角形 47">
              <a:extLst>
                <a:ext uri="{FF2B5EF4-FFF2-40B4-BE49-F238E27FC236}">
                  <a16:creationId xmlns:a16="http://schemas.microsoft.com/office/drawing/2014/main" xmlns="" id="{D785D056-4B9A-0C49-8D05-68FD2BE7481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角丸四角形 48">
              <a:extLst>
                <a:ext uri="{FF2B5EF4-FFF2-40B4-BE49-F238E27FC236}">
                  <a16:creationId xmlns:a16="http://schemas.microsoft.com/office/drawing/2014/main" xmlns="" id="{302FA11D-885B-3045-8A8F-3296C4ACF06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a:extLst>
                <a:ext uri="{FF2B5EF4-FFF2-40B4-BE49-F238E27FC236}">
                  <a16:creationId xmlns:a16="http://schemas.microsoft.com/office/drawing/2014/main" xmlns="" id="{F69FF8A5-53E4-8C47-837E-E679A159119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3" name="フリーフォーム 2">
            <a:extLst>
              <a:ext uri="{FF2B5EF4-FFF2-40B4-BE49-F238E27FC236}">
                <a16:creationId xmlns:a16="http://schemas.microsoft.com/office/drawing/2014/main" xmlns="" id="{71086B44-93C5-5442-93B7-F673BBC5A570}"/>
              </a:ext>
            </a:extLst>
          </p:cNvPr>
          <p:cNvSpPr/>
          <p:nvPr/>
        </p:nvSpPr>
        <p:spPr>
          <a:xfrm>
            <a:off x="4130689" y="5439509"/>
            <a:ext cx="1687193" cy="139807"/>
          </a:xfrm>
          <a:custGeom>
            <a:avLst/>
            <a:gdLst>
              <a:gd name="connsiteX0" fmla="*/ 1045492 w 1045492"/>
              <a:gd name="connsiteY0" fmla="*/ 187569 h 234461"/>
              <a:gd name="connsiteX1" fmla="*/ 963431 w 1045492"/>
              <a:gd name="connsiteY1" fmla="*/ 199292 h 234461"/>
              <a:gd name="connsiteX2" fmla="*/ 752416 w 1045492"/>
              <a:gd name="connsiteY2" fmla="*/ 222738 h 234461"/>
              <a:gd name="connsiteX3" fmla="*/ 564846 w 1045492"/>
              <a:gd name="connsiteY3" fmla="*/ 222738 h 234461"/>
              <a:gd name="connsiteX4" fmla="*/ 342108 w 1045492"/>
              <a:gd name="connsiteY4" fmla="*/ 234461 h 234461"/>
              <a:gd name="connsiteX5" fmla="*/ 107646 w 1045492"/>
              <a:gd name="connsiteY5" fmla="*/ 222738 h 234461"/>
              <a:gd name="connsiteX6" fmla="*/ 72477 w 1045492"/>
              <a:gd name="connsiteY6" fmla="*/ 211015 h 234461"/>
              <a:gd name="connsiteX7" fmla="*/ 37308 w 1045492"/>
              <a:gd name="connsiteY7" fmla="*/ 187569 h 234461"/>
              <a:gd name="connsiteX8" fmla="*/ 13862 w 1045492"/>
              <a:gd name="connsiteY8" fmla="*/ 152400 h 234461"/>
              <a:gd name="connsiteX9" fmla="*/ 13862 w 1045492"/>
              <a:gd name="connsiteY9" fmla="*/ 46892 h 234461"/>
              <a:gd name="connsiteX10" fmla="*/ 60754 w 1045492"/>
              <a:gd name="connsiteY10" fmla="*/ 35169 h 234461"/>
              <a:gd name="connsiteX11" fmla="*/ 142816 w 1045492"/>
              <a:gd name="connsiteY11" fmla="*/ 0 h 234461"/>
              <a:gd name="connsiteX12" fmla="*/ 424169 w 1045492"/>
              <a:gd name="connsiteY12" fmla="*/ 11723 h 234461"/>
              <a:gd name="connsiteX13" fmla="*/ 611739 w 1045492"/>
              <a:gd name="connsiteY13" fmla="*/ 23446 h 234461"/>
              <a:gd name="connsiteX14" fmla="*/ 693800 w 1045492"/>
              <a:gd name="connsiteY14" fmla="*/ 35169 h 234461"/>
              <a:gd name="connsiteX15" fmla="*/ 857923 w 1045492"/>
              <a:gd name="connsiteY15" fmla="*/ 35169 h 23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5492" h="234461">
                <a:moveTo>
                  <a:pt x="1045492" y="187569"/>
                </a:moveTo>
                <a:cubicBezTo>
                  <a:pt x="1018138" y="191477"/>
                  <a:pt x="990866" y="196000"/>
                  <a:pt x="963431" y="199292"/>
                </a:cubicBezTo>
                <a:lnTo>
                  <a:pt x="752416" y="222738"/>
                </a:lnTo>
                <a:cubicBezTo>
                  <a:pt x="667455" y="194418"/>
                  <a:pt x="735569" y="212068"/>
                  <a:pt x="564846" y="222738"/>
                </a:cubicBezTo>
                <a:lnTo>
                  <a:pt x="342108" y="234461"/>
                </a:lnTo>
                <a:cubicBezTo>
                  <a:pt x="263954" y="230553"/>
                  <a:pt x="185603" y="229517"/>
                  <a:pt x="107646" y="222738"/>
                </a:cubicBezTo>
                <a:cubicBezTo>
                  <a:pt x="95335" y="221668"/>
                  <a:pt x="83530" y="216541"/>
                  <a:pt x="72477" y="211015"/>
                </a:cubicBezTo>
                <a:cubicBezTo>
                  <a:pt x="59875" y="204714"/>
                  <a:pt x="49031" y="195384"/>
                  <a:pt x="37308" y="187569"/>
                </a:cubicBezTo>
                <a:cubicBezTo>
                  <a:pt x="29493" y="175846"/>
                  <a:pt x="20163" y="165002"/>
                  <a:pt x="13862" y="152400"/>
                </a:cubicBezTo>
                <a:cubicBezTo>
                  <a:pt x="-1362" y="121952"/>
                  <a:pt x="-7617" y="76962"/>
                  <a:pt x="13862" y="46892"/>
                </a:cubicBezTo>
                <a:cubicBezTo>
                  <a:pt x="23227" y="33781"/>
                  <a:pt x="45262" y="39595"/>
                  <a:pt x="60754" y="35169"/>
                </a:cubicBezTo>
                <a:cubicBezTo>
                  <a:pt x="101002" y="23670"/>
                  <a:pt x="101134" y="20840"/>
                  <a:pt x="142816" y="0"/>
                </a:cubicBezTo>
                <a:lnTo>
                  <a:pt x="424169" y="11723"/>
                </a:lnTo>
                <a:cubicBezTo>
                  <a:pt x="486736" y="14851"/>
                  <a:pt x="549329" y="18019"/>
                  <a:pt x="611739" y="23446"/>
                </a:cubicBezTo>
                <a:cubicBezTo>
                  <a:pt x="639266" y="25840"/>
                  <a:pt x="666200" y="33855"/>
                  <a:pt x="693800" y="35169"/>
                </a:cubicBezTo>
                <a:cubicBezTo>
                  <a:pt x="748446" y="37771"/>
                  <a:pt x="803215" y="35169"/>
                  <a:pt x="857923" y="35169"/>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1 つの角を切り取った四角形 54">
            <a:extLst>
              <a:ext uri="{FF2B5EF4-FFF2-40B4-BE49-F238E27FC236}">
                <a16:creationId xmlns:a16="http://schemas.microsoft.com/office/drawing/2014/main" xmlns="" id="{41B9BB52-4C8B-5042-94AC-BAFBE166AB06}"/>
              </a:ext>
            </a:extLst>
          </p:cNvPr>
          <p:cNvSpPr/>
          <p:nvPr/>
        </p:nvSpPr>
        <p:spPr>
          <a:xfrm flipH="1">
            <a:off x="9652939" y="2062025"/>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キビキビ動く</a:t>
            </a:r>
            <a:endParaRPr kumimoji="1" lang="ja-JP" altLang="en-US" sz="1600" dirty="0" err="1">
              <a:solidFill>
                <a:schemeClr val="tx1"/>
              </a:solidFill>
            </a:endParaRPr>
          </a:p>
        </p:txBody>
      </p:sp>
      <p:sp>
        <p:nvSpPr>
          <p:cNvPr id="56" name="1 つの角を切り取った四角形 55">
            <a:extLst>
              <a:ext uri="{FF2B5EF4-FFF2-40B4-BE49-F238E27FC236}">
                <a16:creationId xmlns:a16="http://schemas.microsoft.com/office/drawing/2014/main" xmlns="" id="{831B0F46-DA95-4149-AE6E-CA44BD040981}"/>
              </a:ext>
            </a:extLst>
          </p:cNvPr>
          <p:cNvSpPr/>
          <p:nvPr/>
        </p:nvSpPr>
        <p:spPr>
          <a:xfrm flipH="1">
            <a:off x="8616800" y="81891"/>
            <a:ext cx="2687204"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安定したライントレース</a:t>
            </a:r>
            <a:endParaRPr kumimoji="1" lang="ja-JP" altLang="en-US" sz="1600" dirty="0" err="1">
              <a:solidFill>
                <a:schemeClr val="tx1"/>
              </a:solidFill>
            </a:endParaRPr>
          </a:p>
        </p:txBody>
      </p:sp>
      <p:sp>
        <p:nvSpPr>
          <p:cNvPr id="57" name="1 つの角を切り取った四角形 56">
            <a:extLst>
              <a:ext uri="{FF2B5EF4-FFF2-40B4-BE49-F238E27FC236}">
                <a16:creationId xmlns:a16="http://schemas.microsoft.com/office/drawing/2014/main" xmlns="" id="{C2E97BAF-88AB-FA48-943B-E7C6181A8521}"/>
              </a:ext>
            </a:extLst>
          </p:cNvPr>
          <p:cNvSpPr/>
          <p:nvPr/>
        </p:nvSpPr>
        <p:spPr>
          <a:xfrm>
            <a:off x="188827" y="665060"/>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カラーセンサーを垂直に保つ</a:t>
            </a:r>
            <a:endParaRPr kumimoji="1" lang="ja-JP" altLang="en-US" sz="1600" dirty="0" err="1">
              <a:solidFill>
                <a:schemeClr val="tx1"/>
              </a:solidFill>
            </a:endParaRPr>
          </a:p>
        </p:txBody>
      </p:sp>
      <p:pic>
        <p:nvPicPr>
          <p:cNvPr id="69" name="図 68">
            <a:extLst>
              <a:ext uri="{FF2B5EF4-FFF2-40B4-BE49-F238E27FC236}">
                <a16:creationId xmlns:a16="http://schemas.microsoft.com/office/drawing/2014/main" xmlns="" id="{3642C108-8F6F-2547-B45A-82A286D0DDD7}"/>
              </a:ext>
            </a:extLst>
          </p:cNvPr>
          <p:cNvPicPr>
            <a:picLocks noChangeAspect="1"/>
          </p:cNvPicPr>
          <p:nvPr/>
        </p:nvPicPr>
        <p:blipFill>
          <a:blip r:embed="rId3"/>
          <a:stretch>
            <a:fillRect/>
          </a:stretch>
        </p:blipFill>
        <p:spPr>
          <a:xfrm>
            <a:off x="6259471" y="2961694"/>
            <a:ext cx="3370493" cy="1575339"/>
          </a:xfrm>
          <a:prstGeom prst="rect">
            <a:avLst/>
          </a:prstGeom>
        </p:spPr>
      </p:pic>
    </p:spTree>
    <p:extLst>
      <p:ext uri="{BB962C8B-B14F-4D97-AF65-F5344CB8AC3E}">
        <p14:creationId xmlns:p14="http://schemas.microsoft.com/office/powerpoint/2010/main" val="3870845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5" name="図 4">
            <a:extLst>
              <a:ext uri="{FF2B5EF4-FFF2-40B4-BE49-F238E27FC236}">
                <a16:creationId xmlns:a16="http://schemas.microsoft.com/office/drawing/2014/main" xmlns="" id="{DF5E337A-F235-DF44-9AC9-01A8CD974E53}"/>
              </a:ext>
            </a:extLst>
          </p:cNvPr>
          <p:cNvPicPr>
            <a:picLocks noChangeAspect="1"/>
          </p:cNvPicPr>
          <p:nvPr/>
        </p:nvPicPr>
        <p:blipFill>
          <a:blip r:embed="rId2"/>
          <a:stretch>
            <a:fillRect/>
          </a:stretch>
        </p:blipFill>
        <p:spPr>
          <a:xfrm>
            <a:off x="33496" y="448235"/>
            <a:ext cx="8019402" cy="6237312"/>
          </a:xfrm>
          <a:prstGeom prst="rect">
            <a:avLst/>
          </a:prstGeom>
        </p:spPr>
      </p:pic>
    </p:spTree>
    <p:extLst>
      <p:ext uri="{BB962C8B-B14F-4D97-AF65-F5344CB8AC3E}">
        <p14:creationId xmlns:p14="http://schemas.microsoft.com/office/powerpoint/2010/main" val="17530351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xmlns="" id="{7FCF65A1-B9B1-8845-B1C4-89A26F56E7E4}"/>
              </a:ext>
            </a:extLst>
          </p:cNvPr>
          <p:cNvPicPr>
            <a:picLocks noChangeAspect="1"/>
          </p:cNvPicPr>
          <p:nvPr/>
        </p:nvPicPr>
        <p:blipFill>
          <a:blip r:embed="rId2"/>
          <a:stretch>
            <a:fillRect/>
          </a:stretch>
        </p:blipFill>
        <p:spPr>
          <a:xfrm>
            <a:off x="119336" y="514995"/>
            <a:ext cx="7632848" cy="2050359"/>
          </a:xfrm>
          <a:prstGeom prst="rect">
            <a:avLst/>
          </a:prstGeom>
        </p:spPr>
      </p:pic>
      <p:pic>
        <p:nvPicPr>
          <p:cNvPr id="3" name="図 2">
            <a:extLst>
              <a:ext uri="{FF2B5EF4-FFF2-40B4-BE49-F238E27FC236}">
                <a16:creationId xmlns:a16="http://schemas.microsoft.com/office/drawing/2014/main" xmlns="" id="{77D68B89-23E3-F541-BA5B-967CEA0CE442}"/>
              </a:ext>
            </a:extLst>
          </p:cNvPr>
          <p:cNvPicPr>
            <a:picLocks noChangeAspect="1"/>
          </p:cNvPicPr>
          <p:nvPr/>
        </p:nvPicPr>
        <p:blipFill>
          <a:blip r:embed="rId3"/>
          <a:stretch>
            <a:fillRect/>
          </a:stretch>
        </p:blipFill>
        <p:spPr>
          <a:xfrm>
            <a:off x="119336" y="2592786"/>
            <a:ext cx="7632848" cy="1938639"/>
          </a:xfrm>
          <a:prstGeom prst="rect">
            <a:avLst/>
          </a:prstGeom>
        </p:spPr>
      </p:pic>
      <p:pic>
        <p:nvPicPr>
          <p:cNvPr id="6" name="図 5">
            <a:extLst>
              <a:ext uri="{FF2B5EF4-FFF2-40B4-BE49-F238E27FC236}">
                <a16:creationId xmlns:a16="http://schemas.microsoft.com/office/drawing/2014/main" xmlns="" id="{AC3A6CE1-D972-2146-887F-47FC18F74DE6}"/>
              </a:ext>
            </a:extLst>
          </p:cNvPr>
          <p:cNvPicPr>
            <a:picLocks noChangeAspect="1"/>
          </p:cNvPicPr>
          <p:nvPr/>
        </p:nvPicPr>
        <p:blipFill>
          <a:blip r:embed="rId4"/>
          <a:stretch>
            <a:fillRect/>
          </a:stretch>
        </p:blipFill>
        <p:spPr>
          <a:xfrm>
            <a:off x="25544" y="4725144"/>
            <a:ext cx="8660527" cy="2160288"/>
          </a:xfrm>
          <a:prstGeom prst="rect">
            <a:avLst/>
          </a:prstGeom>
        </p:spPr>
      </p:pic>
      <p:pic>
        <p:nvPicPr>
          <p:cNvPr id="5" name="図 4">
            <a:extLst>
              <a:ext uri="{FF2B5EF4-FFF2-40B4-BE49-F238E27FC236}">
                <a16:creationId xmlns:a16="http://schemas.microsoft.com/office/drawing/2014/main" xmlns="" id="{A4283FC9-EC11-AC41-A848-A7B67D4740AB}"/>
              </a:ext>
            </a:extLst>
          </p:cNvPr>
          <p:cNvPicPr>
            <a:picLocks noChangeAspect="1"/>
          </p:cNvPicPr>
          <p:nvPr/>
        </p:nvPicPr>
        <p:blipFill>
          <a:blip r:embed="rId5"/>
          <a:stretch>
            <a:fillRect/>
          </a:stretch>
        </p:blipFill>
        <p:spPr>
          <a:xfrm>
            <a:off x="7752185" y="514995"/>
            <a:ext cx="4480536" cy="3850109"/>
          </a:xfrm>
          <a:prstGeom prst="rect">
            <a:avLst/>
          </a:prstGeom>
        </p:spPr>
      </p:pic>
    </p:spTree>
    <p:extLst>
      <p:ext uri="{BB962C8B-B14F-4D97-AF65-F5344CB8AC3E}">
        <p14:creationId xmlns:p14="http://schemas.microsoft.com/office/powerpoint/2010/main" val="20093068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xmlns="" id="{65DDFD52-8DE4-DD4B-876C-3A0523A3B2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48129" y="468054"/>
            <a:ext cx="4987654" cy="3104962"/>
          </a:xfrm>
          <a:prstGeom prst="rect">
            <a:avLst/>
          </a:prstGeom>
        </p:spPr>
      </p:pic>
      <p:pic>
        <p:nvPicPr>
          <p:cNvPr id="5" name="図 4">
            <a:extLst>
              <a:ext uri="{FF2B5EF4-FFF2-40B4-BE49-F238E27FC236}">
                <a16:creationId xmlns:a16="http://schemas.microsoft.com/office/drawing/2014/main" xmlns="" id="{BB705AE8-AECF-F847-9811-AFC42638C84B}"/>
              </a:ext>
            </a:extLst>
          </p:cNvPr>
          <p:cNvPicPr>
            <a:picLocks noChangeAspect="1"/>
          </p:cNvPicPr>
          <p:nvPr/>
        </p:nvPicPr>
        <p:blipFill>
          <a:blip r:embed="rId3"/>
          <a:stretch>
            <a:fillRect/>
          </a:stretch>
        </p:blipFill>
        <p:spPr>
          <a:xfrm>
            <a:off x="1" y="468054"/>
            <a:ext cx="7248128" cy="6413962"/>
          </a:xfrm>
          <a:prstGeom prst="rect">
            <a:avLst/>
          </a:prstGeom>
        </p:spPr>
      </p:pic>
    </p:spTree>
    <p:extLst>
      <p:ext uri="{BB962C8B-B14F-4D97-AF65-F5344CB8AC3E}">
        <p14:creationId xmlns:p14="http://schemas.microsoft.com/office/powerpoint/2010/main" val="36576896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xmlns="" id="{FAB6C3F9-CB8C-4B4C-BA62-7E75E6CB1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89249"/>
            <a:ext cx="6096000" cy="2839752"/>
          </a:xfrm>
          <a:prstGeom prst="rect">
            <a:avLst/>
          </a:prstGeom>
        </p:spPr>
      </p:pic>
    </p:spTree>
    <p:extLst>
      <p:ext uri="{BB962C8B-B14F-4D97-AF65-F5344CB8AC3E}">
        <p14:creationId xmlns:p14="http://schemas.microsoft.com/office/powerpoint/2010/main" val="5586360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xmlns="" id="{5DEE0DFB-4A6D-EB4F-AD36-9215F2D27D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544" y="448235"/>
            <a:ext cx="6134253" cy="4752528"/>
          </a:xfrm>
          <a:prstGeom prst="rect">
            <a:avLst/>
          </a:prstGeom>
        </p:spPr>
      </p:pic>
      <p:pic>
        <p:nvPicPr>
          <p:cNvPr id="3" name="図 2">
            <a:extLst>
              <a:ext uri="{FF2B5EF4-FFF2-40B4-BE49-F238E27FC236}">
                <a16:creationId xmlns:a16="http://schemas.microsoft.com/office/drawing/2014/main" xmlns="" id="{AD0E56DE-1F19-FA4D-A502-D1E542D87F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2024" y="448235"/>
            <a:ext cx="3919919" cy="2588518"/>
          </a:xfrm>
          <a:prstGeom prst="rect">
            <a:avLst/>
          </a:prstGeom>
        </p:spPr>
      </p:pic>
      <p:pic>
        <p:nvPicPr>
          <p:cNvPr id="5" name="図 4">
            <a:extLst>
              <a:ext uri="{FF2B5EF4-FFF2-40B4-BE49-F238E27FC236}">
                <a16:creationId xmlns:a16="http://schemas.microsoft.com/office/drawing/2014/main" xmlns="" id="{436740B0-D6C8-4E48-A2A8-2CC90F26DBC6}"/>
              </a:ext>
            </a:extLst>
          </p:cNvPr>
          <p:cNvPicPr>
            <a:picLocks noChangeAspect="1"/>
          </p:cNvPicPr>
          <p:nvPr/>
        </p:nvPicPr>
        <p:blipFill>
          <a:blip r:embed="rId4"/>
          <a:stretch>
            <a:fillRect/>
          </a:stretch>
        </p:blipFill>
        <p:spPr>
          <a:xfrm>
            <a:off x="6456040" y="3140968"/>
            <a:ext cx="3481585" cy="3373012"/>
          </a:xfrm>
          <a:prstGeom prst="rect">
            <a:avLst/>
          </a:prstGeom>
        </p:spPr>
      </p:pic>
    </p:spTree>
    <p:extLst>
      <p:ext uri="{BB962C8B-B14F-4D97-AF65-F5344CB8AC3E}">
        <p14:creationId xmlns:p14="http://schemas.microsoft.com/office/powerpoint/2010/main" val="27358657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xmlns="" id="{03A4A4F6-ADD6-CE45-8675-6B3AA61A3BF2}"/>
              </a:ext>
            </a:extLst>
          </p:cNvPr>
          <p:cNvPicPr>
            <a:picLocks noChangeAspect="1"/>
          </p:cNvPicPr>
          <p:nvPr/>
        </p:nvPicPr>
        <p:blipFill>
          <a:blip r:embed="rId2"/>
          <a:stretch>
            <a:fillRect/>
          </a:stretch>
        </p:blipFill>
        <p:spPr>
          <a:xfrm>
            <a:off x="32440" y="482539"/>
            <a:ext cx="6096001" cy="3038884"/>
          </a:xfrm>
          <a:prstGeom prst="rect">
            <a:avLst/>
          </a:prstGeom>
        </p:spPr>
      </p:pic>
      <p:pic>
        <p:nvPicPr>
          <p:cNvPr id="3" name="図 2">
            <a:extLst>
              <a:ext uri="{FF2B5EF4-FFF2-40B4-BE49-F238E27FC236}">
                <a16:creationId xmlns:a16="http://schemas.microsoft.com/office/drawing/2014/main" xmlns="" id="{B0659B96-F9CD-A945-B0A2-11E78A6B7E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5572" y="482538"/>
            <a:ext cx="6028693" cy="5538749"/>
          </a:xfrm>
          <a:prstGeom prst="rect">
            <a:avLst/>
          </a:prstGeom>
        </p:spPr>
      </p:pic>
    </p:spTree>
    <p:extLst>
      <p:ext uri="{BB962C8B-B14F-4D97-AF65-F5344CB8AC3E}">
        <p14:creationId xmlns:p14="http://schemas.microsoft.com/office/powerpoint/2010/main" val="26915344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xmlns="" id="{B3A54522-067F-5842-B6FA-79ED38B5192C}"/>
              </a:ext>
            </a:extLst>
          </p:cNvPr>
          <p:cNvPicPr>
            <a:picLocks noChangeAspect="1"/>
          </p:cNvPicPr>
          <p:nvPr/>
        </p:nvPicPr>
        <p:blipFill>
          <a:blip r:embed="rId2"/>
          <a:stretch>
            <a:fillRect/>
          </a:stretch>
        </p:blipFill>
        <p:spPr>
          <a:xfrm>
            <a:off x="0" y="448235"/>
            <a:ext cx="3431704" cy="6394382"/>
          </a:xfrm>
          <a:prstGeom prst="rect">
            <a:avLst/>
          </a:prstGeom>
        </p:spPr>
      </p:pic>
      <p:pic>
        <p:nvPicPr>
          <p:cNvPr id="3" name="図 2">
            <a:extLst>
              <a:ext uri="{FF2B5EF4-FFF2-40B4-BE49-F238E27FC236}">
                <a16:creationId xmlns:a16="http://schemas.microsoft.com/office/drawing/2014/main" xmlns="" id="{A750A69B-27D8-3C46-969A-51AF21C02A72}"/>
              </a:ext>
            </a:extLst>
          </p:cNvPr>
          <p:cNvPicPr>
            <a:picLocks noChangeAspect="1"/>
          </p:cNvPicPr>
          <p:nvPr/>
        </p:nvPicPr>
        <p:blipFill>
          <a:blip r:embed="rId3"/>
          <a:stretch>
            <a:fillRect/>
          </a:stretch>
        </p:blipFill>
        <p:spPr>
          <a:xfrm>
            <a:off x="3575720" y="620688"/>
            <a:ext cx="4320480" cy="2828450"/>
          </a:xfrm>
          <a:prstGeom prst="rect">
            <a:avLst/>
          </a:prstGeom>
        </p:spPr>
      </p:pic>
      <p:pic>
        <p:nvPicPr>
          <p:cNvPr id="5" name="図 4">
            <a:extLst>
              <a:ext uri="{FF2B5EF4-FFF2-40B4-BE49-F238E27FC236}">
                <a16:creationId xmlns:a16="http://schemas.microsoft.com/office/drawing/2014/main" xmlns="" id="{80711217-373B-694A-96F7-27AB1E41C7F7}"/>
              </a:ext>
            </a:extLst>
          </p:cNvPr>
          <p:cNvPicPr>
            <a:picLocks noChangeAspect="1"/>
          </p:cNvPicPr>
          <p:nvPr/>
        </p:nvPicPr>
        <p:blipFill>
          <a:blip r:embed="rId4"/>
          <a:stretch>
            <a:fillRect/>
          </a:stretch>
        </p:blipFill>
        <p:spPr>
          <a:xfrm>
            <a:off x="3431704" y="5600786"/>
            <a:ext cx="8638580" cy="1257213"/>
          </a:xfrm>
          <a:prstGeom prst="rect">
            <a:avLst/>
          </a:prstGeom>
        </p:spPr>
      </p:pic>
      <p:pic>
        <p:nvPicPr>
          <p:cNvPr id="6" name="図 5">
            <a:extLst>
              <a:ext uri="{FF2B5EF4-FFF2-40B4-BE49-F238E27FC236}">
                <a16:creationId xmlns:a16="http://schemas.microsoft.com/office/drawing/2014/main" xmlns="" id="{A0F612A1-00C3-FB4F-AAA8-4F7E85ADC573}"/>
              </a:ext>
            </a:extLst>
          </p:cNvPr>
          <p:cNvPicPr>
            <a:picLocks noChangeAspect="1"/>
          </p:cNvPicPr>
          <p:nvPr/>
        </p:nvPicPr>
        <p:blipFill>
          <a:blip r:embed="rId5"/>
          <a:stretch>
            <a:fillRect/>
          </a:stretch>
        </p:blipFill>
        <p:spPr>
          <a:xfrm>
            <a:off x="8460577" y="3413129"/>
            <a:ext cx="3731423" cy="2140198"/>
          </a:xfrm>
          <a:prstGeom prst="rect">
            <a:avLst/>
          </a:prstGeom>
        </p:spPr>
      </p:pic>
    </p:spTree>
    <p:extLst>
      <p:ext uri="{BB962C8B-B14F-4D97-AF65-F5344CB8AC3E}">
        <p14:creationId xmlns:p14="http://schemas.microsoft.com/office/powerpoint/2010/main" val="20590753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xmlns="" id="{6366B52D-BB23-4741-AE53-62954BF7BD52}"/>
              </a:ext>
            </a:extLst>
          </p:cNvPr>
          <p:cNvPicPr>
            <a:picLocks noChangeAspect="1"/>
          </p:cNvPicPr>
          <p:nvPr/>
        </p:nvPicPr>
        <p:blipFill>
          <a:blip r:embed="rId2"/>
          <a:stretch>
            <a:fillRect/>
          </a:stretch>
        </p:blipFill>
        <p:spPr>
          <a:xfrm>
            <a:off x="863600" y="1581150"/>
            <a:ext cx="10464800" cy="3695700"/>
          </a:xfrm>
          <a:prstGeom prst="rect">
            <a:avLst/>
          </a:prstGeom>
        </p:spPr>
      </p:pic>
    </p:spTree>
    <p:extLst>
      <p:ext uri="{BB962C8B-B14F-4D97-AF65-F5344CB8AC3E}">
        <p14:creationId xmlns:p14="http://schemas.microsoft.com/office/powerpoint/2010/main" val="34856462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xmlns=""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ja-JP" dirty="0">
                <a:solidFill>
                  <a:schemeClr val="tx1"/>
                </a:solidFill>
              </a:rPr>
              <a:t>L</a:t>
            </a:r>
            <a:r>
              <a:rPr kumimoji="1" lang="ja-JP" altLang="en-US">
                <a:solidFill>
                  <a:schemeClr val="tx1"/>
                </a:solidFill>
              </a:rPr>
              <a:t>コース</a:t>
            </a:r>
          </a:p>
        </p:txBody>
      </p:sp>
      <p:pic>
        <p:nvPicPr>
          <p:cNvPr id="6" name="図 5">
            <a:extLst>
              <a:ext uri="{FF2B5EF4-FFF2-40B4-BE49-F238E27FC236}">
                <a16:creationId xmlns:a16="http://schemas.microsoft.com/office/drawing/2014/main" xmlns=""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0800000">
            <a:off x="999916" y="464132"/>
            <a:ext cx="5096083" cy="5889812"/>
          </a:xfrm>
          <a:prstGeom prst="rect">
            <a:avLst/>
          </a:prstGeom>
        </p:spPr>
      </p:pic>
      <p:pic>
        <p:nvPicPr>
          <p:cNvPr id="4" name="図 3">
            <a:extLst>
              <a:ext uri="{FF2B5EF4-FFF2-40B4-BE49-F238E27FC236}">
                <a16:creationId xmlns:a16="http://schemas.microsoft.com/office/drawing/2014/main" xmlns="" id="{F517A9EA-393A-5847-BBB6-EAB74C31B78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01948" y="4094922"/>
            <a:ext cx="4178167" cy="2763078"/>
          </a:xfrm>
          <a:prstGeom prst="rect">
            <a:avLst/>
          </a:prstGeom>
        </p:spPr>
      </p:pic>
      <p:sp>
        <p:nvSpPr>
          <p:cNvPr id="2" name="正方形/長方形 1">
            <a:extLst>
              <a:ext uri="{FF2B5EF4-FFF2-40B4-BE49-F238E27FC236}">
                <a16:creationId xmlns:a16="http://schemas.microsoft.com/office/drawing/2014/main" xmlns="" id="{871C4DE5-0784-D742-8398-4AB93D788172}"/>
              </a:ext>
            </a:extLst>
          </p:cNvPr>
          <p:cNvSpPr/>
          <p:nvPr/>
        </p:nvSpPr>
        <p:spPr>
          <a:xfrm>
            <a:off x="983432" y="404664"/>
            <a:ext cx="4176464" cy="1872208"/>
          </a:xfrm>
          <a:prstGeom prst="rect">
            <a:avLst/>
          </a:prstGeom>
          <a:solidFill>
            <a:schemeClr val="bg1">
              <a:lumMod val="65000"/>
              <a:alpha val="70000"/>
            </a:schemeClr>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6" name="グループ化 15">
            <a:extLst>
              <a:ext uri="{FF2B5EF4-FFF2-40B4-BE49-F238E27FC236}">
                <a16:creationId xmlns:a16="http://schemas.microsoft.com/office/drawing/2014/main" xmlns="" id="{2783CAD9-B6E9-2245-999F-01C9FDF71515}"/>
              </a:ext>
            </a:extLst>
          </p:cNvPr>
          <p:cNvGrpSpPr/>
          <p:nvPr/>
        </p:nvGrpSpPr>
        <p:grpSpPr>
          <a:xfrm>
            <a:off x="911424" y="4293096"/>
            <a:ext cx="2016224" cy="2092602"/>
            <a:chOff x="7248128" y="836712"/>
            <a:chExt cx="2016224" cy="2092602"/>
          </a:xfrm>
        </p:grpSpPr>
        <p:grpSp>
          <p:nvGrpSpPr>
            <p:cNvPr id="10" name="グループ化 9">
              <a:extLst>
                <a:ext uri="{FF2B5EF4-FFF2-40B4-BE49-F238E27FC236}">
                  <a16:creationId xmlns:a16="http://schemas.microsoft.com/office/drawing/2014/main" xmlns="" id="{CC19872C-8073-F740-B766-43D751386C20}"/>
                </a:ext>
              </a:extLst>
            </p:cNvPr>
            <p:cNvGrpSpPr/>
            <p:nvPr/>
          </p:nvGrpSpPr>
          <p:grpSpPr>
            <a:xfrm>
              <a:off x="7320136" y="836712"/>
              <a:ext cx="1944216" cy="2092602"/>
              <a:chOff x="6672064" y="1556792"/>
              <a:chExt cx="1944216" cy="2092602"/>
            </a:xfrm>
          </p:grpSpPr>
          <p:grpSp>
            <p:nvGrpSpPr>
              <p:cNvPr id="8" name="グループ化 7">
                <a:extLst>
                  <a:ext uri="{FF2B5EF4-FFF2-40B4-BE49-F238E27FC236}">
                    <a16:creationId xmlns:a16="http://schemas.microsoft.com/office/drawing/2014/main" xmlns="" id="{352C63FC-AC38-3546-9FF1-54DAC343100B}"/>
                  </a:ext>
                </a:extLst>
              </p:cNvPr>
              <p:cNvGrpSpPr/>
              <p:nvPr/>
            </p:nvGrpSpPr>
            <p:grpSpPr>
              <a:xfrm>
                <a:off x="6744072" y="1988840"/>
                <a:ext cx="1440160" cy="1440160"/>
                <a:chOff x="6744072" y="1988840"/>
                <a:chExt cx="1440160" cy="1440160"/>
              </a:xfrm>
            </p:grpSpPr>
            <p:cxnSp>
              <p:nvCxnSpPr>
                <p:cNvPr id="5" name="直線コネクタ 4">
                  <a:extLst>
                    <a:ext uri="{FF2B5EF4-FFF2-40B4-BE49-F238E27FC236}">
                      <a16:creationId xmlns:a16="http://schemas.microsoft.com/office/drawing/2014/main" xmlns="" id="{6ECB2199-137B-DC48-A5A7-9E52B5EA98FD}"/>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xmlns="" id="{522643D8-36E6-004E-A88B-E1E9E684B185}"/>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1" name="正方形/長方形 10">
                <a:extLst>
                  <a:ext uri="{FF2B5EF4-FFF2-40B4-BE49-F238E27FC236}">
                    <a16:creationId xmlns:a16="http://schemas.microsoft.com/office/drawing/2014/main" xmlns="" id="{77D6856D-1831-2248-A1BC-79CD3F4F5FB1}"/>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12" name="正方形/長方形 11">
                <a:extLst>
                  <a:ext uri="{FF2B5EF4-FFF2-40B4-BE49-F238E27FC236}">
                    <a16:creationId xmlns:a16="http://schemas.microsoft.com/office/drawing/2014/main" xmlns="" id="{99213412-E1B1-864C-8B4C-54F9461AEE4A}"/>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14" name="正方形/長方形 13">
                <a:extLst>
                  <a:ext uri="{FF2B5EF4-FFF2-40B4-BE49-F238E27FC236}">
                    <a16:creationId xmlns:a16="http://schemas.microsoft.com/office/drawing/2014/main" xmlns="" id="{4348D7C8-3F04-3543-937E-3185E17910ED}"/>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15" name="円/楕円 14">
              <a:extLst>
                <a:ext uri="{FF2B5EF4-FFF2-40B4-BE49-F238E27FC236}">
                  <a16:creationId xmlns:a16="http://schemas.microsoft.com/office/drawing/2014/main" xmlns="" id="{25BDD770-2C66-C84A-A4B8-86B39DBC4D90}"/>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8" name="グループ化 17">
            <a:extLst>
              <a:ext uri="{FF2B5EF4-FFF2-40B4-BE49-F238E27FC236}">
                <a16:creationId xmlns:a16="http://schemas.microsoft.com/office/drawing/2014/main" xmlns="" id="{20483CA7-2D27-B048-873D-1AD18E2EEF66}"/>
              </a:ext>
            </a:extLst>
          </p:cNvPr>
          <p:cNvGrpSpPr/>
          <p:nvPr/>
        </p:nvGrpSpPr>
        <p:grpSpPr>
          <a:xfrm>
            <a:off x="7248128" y="4792782"/>
            <a:ext cx="2016224" cy="2092602"/>
            <a:chOff x="7248128" y="836712"/>
            <a:chExt cx="2016224" cy="2092602"/>
          </a:xfrm>
        </p:grpSpPr>
        <p:grpSp>
          <p:nvGrpSpPr>
            <p:cNvPr id="19" name="グループ化 18">
              <a:extLst>
                <a:ext uri="{FF2B5EF4-FFF2-40B4-BE49-F238E27FC236}">
                  <a16:creationId xmlns:a16="http://schemas.microsoft.com/office/drawing/2014/main" xmlns="" id="{8610380E-50A2-B747-8798-CB0068221D73}"/>
                </a:ext>
              </a:extLst>
            </p:cNvPr>
            <p:cNvGrpSpPr/>
            <p:nvPr/>
          </p:nvGrpSpPr>
          <p:grpSpPr>
            <a:xfrm>
              <a:off x="7320136" y="836712"/>
              <a:ext cx="1944216" cy="2092602"/>
              <a:chOff x="6672064" y="1556792"/>
              <a:chExt cx="1944216" cy="2092602"/>
            </a:xfrm>
          </p:grpSpPr>
          <p:grpSp>
            <p:nvGrpSpPr>
              <p:cNvPr id="21" name="グループ化 20">
                <a:extLst>
                  <a:ext uri="{FF2B5EF4-FFF2-40B4-BE49-F238E27FC236}">
                    <a16:creationId xmlns:a16="http://schemas.microsoft.com/office/drawing/2014/main" xmlns="" id="{07C7DC83-642D-0C4E-9711-5C9DBCEA0AF7}"/>
                  </a:ext>
                </a:extLst>
              </p:cNvPr>
              <p:cNvGrpSpPr/>
              <p:nvPr/>
            </p:nvGrpSpPr>
            <p:grpSpPr>
              <a:xfrm>
                <a:off x="6744072" y="1988840"/>
                <a:ext cx="1440160" cy="1440160"/>
                <a:chOff x="6744072" y="1988840"/>
                <a:chExt cx="1440160" cy="1440160"/>
              </a:xfrm>
            </p:grpSpPr>
            <p:cxnSp>
              <p:nvCxnSpPr>
                <p:cNvPr id="25" name="直線コネクタ 24">
                  <a:extLst>
                    <a:ext uri="{FF2B5EF4-FFF2-40B4-BE49-F238E27FC236}">
                      <a16:creationId xmlns:a16="http://schemas.microsoft.com/office/drawing/2014/main" xmlns="" id="{96165707-F080-5247-B2AB-79BCA85C9069}"/>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xmlns="" id="{292831DC-63F7-2B4E-BF3F-62BB1DB58834}"/>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2" name="正方形/長方形 21">
                <a:extLst>
                  <a:ext uri="{FF2B5EF4-FFF2-40B4-BE49-F238E27FC236}">
                    <a16:creationId xmlns:a16="http://schemas.microsoft.com/office/drawing/2014/main" xmlns="" id="{705E7842-7173-C540-BBBA-371B3D122147}"/>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23" name="正方形/長方形 22">
                <a:extLst>
                  <a:ext uri="{FF2B5EF4-FFF2-40B4-BE49-F238E27FC236}">
                    <a16:creationId xmlns:a16="http://schemas.microsoft.com/office/drawing/2014/main" xmlns="" id="{E3FBE045-3B3C-6947-81E5-E4ABD2CD0226}"/>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24" name="正方形/長方形 23">
                <a:extLst>
                  <a:ext uri="{FF2B5EF4-FFF2-40B4-BE49-F238E27FC236}">
                    <a16:creationId xmlns:a16="http://schemas.microsoft.com/office/drawing/2014/main" xmlns="" id="{D82CC48B-25A3-B146-9463-CA76ECC53CA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20" name="円/楕円 19">
              <a:extLst>
                <a:ext uri="{FF2B5EF4-FFF2-40B4-BE49-F238E27FC236}">
                  <a16:creationId xmlns:a16="http://schemas.microsoft.com/office/drawing/2014/main" xmlns="" id="{ADC81D02-B681-A34D-B1CC-CE69EFBD1E7E}"/>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27" name="直線コネクタ 26">
            <a:extLst>
              <a:ext uri="{FF2B5EF4-FFF2-40B4-BE49-F238E27FC236}">
                <a16:creationId xmlns:a16="http://schemas.microsoft.com/office/drawing/2014/main" xmlns="" id="{5D4EDD30-D331-FF48-8DB3-3C411CDE213E}"/>
              </a:ext>
            </a:extLst>
          </p:cNvPr>
          <p:cNvCxnSpPr/>
          <p:nvPr/>
        </p:nvCxnSpPr>
        <p:spPr>
          <a:xfrm>
            <a:off x="0" y="0"/>
            <a:ext cx="1219200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2529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xmlns="" id="{0168AD15-3E6C-C744-A41B-66D176B1B2DD}"/>
              </a:ext>
            </a:extLst>
          </p:cNvPr>
          <p:cNvGrpSpPr/>
          <p:nvPr/>
        </p:nvGrpSpPr>
        <p:grpSpPr>
          <a:xfrm>
            <a:off x="5735960" y="692696"/>
            <a:ext cx="5805645" cy="5742638"/>
            <a:chOff x="5816969" y="692696"/>
            <a:chExt cx="5805645" cy="5742638"/>
          </a:xfrm>
        </p:grpSpPr>
        <p:sp>
          <p:nvSpPr>
            <p:cNvPr id="89" name="円/楕円 88">
              <a:extLst>
                <a:ext uri="{FF2B5EF4-FFF2-40B4-BE49-F238E27FC236}">
                  <a16:creationId xmlns:a16="http://schemas.microsoft.com/office/drawing/2014/main" xmlns=""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xmlns=""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xmlns=""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xmlns=""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xmlns=""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xmlns=""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xmlns=""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xmlns=""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xmlns="" id="{4A892D53-99DC-8340-B584-3635FD097DAE}"/>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xmlns=""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xmlns=""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xmlns=""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xmlns="" id="{BEA98704-B3B9-3245-852F-2D14EE73AEEB}"/>
                  </a:ext>
                </a:extLst>
              </p:cNvPr>
              <p:cNvSpPr/>
              <p:nvPr/>
            </p:nvSpPr>
            <p:spPr>
              <a:xfrm>
                <a:off x="6681065" y="3302986"/>
                <a:ext cx="558062" cy="558062"/>
              </a:xfrm>
              <a:prstGeom prst="ellipse">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xmlns=""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xmlns=""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xmlns=""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xmlns=""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xmlns=""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xmlns=""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xmlns=""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xmlns=""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xmlns=""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xmlns=""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xmlns=""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xmlns=""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xmlns=""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xmlns=""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xmlns=""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xmlns=""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xmlns=""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xmlns=""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xmlns=""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xmlns=""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xmlns=""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xmlns=""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xmlns=""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xmlns="" id="{E4C5033B-4E9F-1445-8155-37F139D16B80}"/>
                  </a:ext>
                </a:extLst>
              </p:cNvPr>
              <p:cNvSpPr/>
              <p:nvPr/>
            </p:nvSpPr>
            <p:spPr>
              <a:xfrm>
                <a:off x="6681065" y="1574794"/>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xmlns=""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xmlns=""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xmlns=""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xmlns="" id="{E409B8CB-9427-134B-B7B8-5DE9386A089E}"/>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xmlns=""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xmlns=""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xmlns=""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xmlns="" id="{C0CB62E0-FC5C-DA4F-8336-10CA3D63D43D}"/>
                  </a:ext>
                </a:extLst>
              </p:cNvPr>
              <p:cNvSpPr/>
              <p:nvPr/>
            </p:nvSpPr>
            <p:spPr>
              <a:xfrm>
                <a:off x="6681065" y="5031178"/>
                <a:ext cx="558062" cy="558062"/>
              </a:xfrm>
              <a:prstGeom prst="ellipse">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xmlns=""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xmlns=""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xmlns=""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xmlns=""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xmlns=""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xmlns=""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xmlns=""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xmlns=""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xmlns=""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xmlns=""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xmlns=""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xmlns=""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xmlns=""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xmlns=""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xmlns=""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xmlns=""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xmlns=""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xmlns=""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xmlns=""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xmlns=""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xmlns=""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xmlns=""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xmlns=""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xmlns=""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xmlns=""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xmlns=""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xmlns=""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xmlns=""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xmlns=""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xmlns=""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xmlns=""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xmlns=""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xmlns=""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xmlns=""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xmlns=""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3" name="円/楕円 242">
            <a:extLst>
              <a:ext uri="{FF2B5EF4-FFF2-40B4-BE49-F238E27FC236}">
                <a16:creationId xmlns:a16="http://schemas.microsoft.com/office/drawing/2014/main" xmlns="" id="{80745CBE-84B2-2C41-8008-7472AF67FF8C}"/>
              </a:ext>
            </a:extLst>
          </p:cNvPr>
          <p:cNvSpPr/>
          <p:nvPr/>
        </p:nvSpPr>
        <p:spPr>
          <a:xfrm>
            <a:off x="335360" y="18864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244" name="正方形/長方形 243">
            <a:extLst>
              <a:ext uri="{FF2B5EF4-FFF2-40B4-BE49-F238E27FC236}">
                <a16:creationId xmlns:a16="http://schemas.microsoft.com/office/drawing/2014/main" xmlns="" id="{1ADCDFD6-2AE5-7548-82ED-410FA6368408}"/>
              </a:ext>
            </a:extLst>
          </p:cNvPr>
          <p:cNvSpPr/>
          <p:nvPr/>
        </p:nvSpPr>
        <p:spPr>
          <a:xfrm>
            <a:off x="983432" y="26064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ノード</a:t>
            </a:r>
            <a:endParaRPr kumimoji="1" lang="ja-JP" altLang="en-US" sz="1400">
              <a:solidFill>
                <a:schemeClr val="tx1"/>
              </a:solidFill>
            </a:endParaRPr>
          </a:p>
        </p:txBody>
      </p:sp>
      <p:cxnSp>
        <p:nvCxnSpPr>
          <p:cNvPr id="245" name="直線コネクタ 244">
            <a:extLst>
              <a:ext uri="{FF2B5EF4-FFF2-40B4-BE49-F238E27FC236}">
                <a16:creationId xmlns:a16="http://schemas.microsoft.com/office/drawing/2014/main" xmlns="" id="{1CB16227-122B-BD44-95CB-56FE464BD825}"/>
              </a:ext>
            </a:extLst>
          </p:cNvPr>
          <p:cNvCxnSpPr>
            <a:cxnSpLocks/>
            <a:stCxn id="92" idx="6"/>
            <a:endCxn id="93" idx="2"/>
          </p:cNvCxnSpPr>
          <p:nvPr/>
        </p:nvCxnSpPr>
        <p:spPr>
          <a:xfrm>
            <a:off x="6294022"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xmlns="" id="{4457214A-BAA7-B441-87CC-59173A1560C6}"/>
              </a:ext>
            </a:extLst>
          </p:cNvPr>
          <p:cNvCxnSpPr>
            <a:cxnSpLocks/>
            <a:stCxn id="169" idx="6"/>
            <a:endCxn id="170" idx="2"/>
          </p:cNvCxnSpPr>
          <p:nvPr/>
        </p:nvCxnSpPr>
        <p:spPr>
          <a:xfrm>
            <a:off x="9813413"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1" name="円/楕円 250">
            <a:extLst>
              <a:ext uri="{FF2B5EF4-FFF2-40B4-BE49-F238E27FC236}">
                <a16:creationId xmlns:a16="http://schemas.microsoft.com/office/drawing/2014/main" xmlns="" id="{6FF3632E-F43B-BD4E-9E3E-055E91212D6F}"/>
              </a:ext>
            </a:extLst>
          </p:cNvPr>
          <p:cNvSpPr/>
          <p:nvPr/>
        </p:nvSpPr>
        <p:spPr>
          <a:xfrm>
            <a:off x="263352" y="1124744"/>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252" name="正方形/長方形 251">
            <a:extLst>
              <a:ext uri="{FF2B5EF4-FFF2-40B4-BE49-F238E27FC236}">
                <a16:creationId xmlns:a16="http://schemas.microsoft.com/office/drawing/2014/main" xmlns="" id="{23C5D8F2-4325-C241-89A1-33CD385A6889}"/>
              </a:ext>
            </a:extLst>
          </p:cNvPr>
          <p:cNvSpPr/>
          <p:nvPr/>
        </p:nvSpPr>
        <p:spPr>
          <a:xfrm>
            <a:off x="911424" y="1196752"/>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スタートノード</a:t>
            </a:r>
            <a:endParaRPr kumimoji="1" lang="ja-JP" altLang="en-US" sz="1400">
              <a:solidFill>
                <a:schemeClr val="tx1"/>
              </a:solidFill>
            </a:endParaRPr>
          </a:p>
        </p:txBody>
      </p:sp>
    </p:spTree>
    <p:extLst>
      <p:ext uri="{BB962C8B-B14F-4D97-AF65-F5344CB8AC3E}">
        <p14:creationId xmlns:p14="http://schemas.microsoft.com/office/powerpoint/2010/main" val="4100376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xmlns=""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コース・エリア</a:t>
            </a:r>
          </a:p>
        </p:txBody>
      </p:sp>
      <p:pic>
        <p:nvPicPr>
          <p:cNvPr id="6" name="図 5">
            <a:extLst>
              <a:ext uri="{FF2B5EF4-FFF2-40B4-BE49-F238E27FC236}">
                <a16:creationId xmlns:a16="http://schemas.microsoft.com/office/drawing/2014/main" xmlns=""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67218" y="2005"/>
            <a:ext cx="8640012" cy="6912358"/>
          </a:xfrm>
          <a:prstGeom prst="rect">
            <a:avLst/>
          </a:prstGeom>
        </p:spPr>
      </p:pic>
      <p:sp>
        <p:nvSpPr>
          <p:cNvPr id="3" name="正方形/長方形 2">
            <a:extLst>
              <a:ext uri="{FF2B5EF4-FFF2-40B4-BE49-F238E27FC236}">
                <a16:creationId xmlns:a16="http://schemas.microsoft.com/office/drawing/2014/main" xmlns="" id="{8DF844A2-2068-4442-8F1D-A475ECF06C7F}"/>
              </a:ext>
            </a:extLst>
          </p:cNvPr>
          <p:cNvSpPr/>
          <p:nvPr/>
        </p:nvSpPr>
        <p:spPr>
          <a:xfrm>
            <a:off x="7248128" y="332656"/>
            <a:ext cx="3456384" cy="108012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1st</a:t>
            </a:r>
            <a:r>
              <a:rPr kumimoji="1" lang="ja-JP" altLang="en-US">
                <a:solidFill>
                  <a:schemeClr val="tx1"/>
                </a:solidFill>
              </a:rPr>
              <a:t>ストレート</a:t>
            </a:r>
            <a:endParaRPr kumimoji="1" lang="ja-JP" altLang="en-US" dirty="0" err="1">
              <a:solidFill>
                <a:schemeClr val="tx1"/>
              </a:solidFill>
            </a:endParaRPr>
          </a:p>
        </p:txBody>
      </p:sp>
      <p:sp>
        <p:nvSpPr>
          <p:cNvPr id="51" name="正方形/長方形 50">
            <a:extLst>
              <a:ext uri="{FF2B5EF4-FFF2-40B4-BE49-F238E27FC236}">
                <a16:creationId xmlns:a16="http://schemas.microsoft.com/office/drawing/2014/main" xmlns="" id="{7ED74D48-FA2B-7C47-A225-4E17D78C1E9A}"/>
              </a:ext>
            </a:extLst>
          </p:cNvPr>
          <p:cNvSpPr/>
          <p:nvPr/>
        </p:nvSpPr>
        <p:spPr>
          <a:xfrm>
            <a:off x="5735960" y="351110"/>
            <a:ext cx="1512168" cy="170973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1st</a:t>
            </a:r>
            <a:r>
              <a:rPr lang="ja-JP" altLang="en-US">
                <a:solidFill>
                  <a:schemeClr val="tx1"/>
                </a:solidFill>
              </a:rPr>
              <a:t>コーナー</a:t>
            </a:r>
            <a:endParaRPr kumimoji="1" lang="ja-JP" altLang="en-US" dirty="0" err="1">
              <a:solidFill>
                <a:schemeClr val="tx1"/>
              </a:solidFill>
            </a:endParaRPr>
          </a:p>
        </p:txBody>
      </p:sp>
      <p:sp>
        <p:nvSpPr>
          <p:cNvPr id="54" name="正方形/長方形 53">
            <a:extLst>
              <a:ext uri="{FF2B5EF4-FFF2-40B4-BE49-F238E27FC236}">
                <a16:creationId xmlns:a16="http://schemas.microsoft.com/office/drawing/2014/main" xmlns="" id="{1341715F-1681-874D-B894-756AEE60D52F}"/>
              </a:ext>
            </a:extLst>
          </p:cNvPr>
          <p:cNvSpPr/>
          <p:nvPr/>
        </p:nvSpPr>
        <p:spPr>
          <a:xfrm rot="16200000">
            <a:off x="4943872" y="2579138"/>
            <a:ext cx="2016224" cy="100811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2nd</a:t>
            </a:r>
            <a:r>
              <a:rPr kumimoji="1" lang="ja-JP" altLang="en-US">
                <a:solidFill>
                  <a:schemeClr val="tx1"/>
                </a:solidFill>
              </a:rPr>
              <a:t>ストレート</a:t>
            </a:r>
            <a:endParaRPr kumimoji="1" lang="ja-JP" altLang="en-US" dirty="0" err="1">
              <a:solidFill>
                <a:schemeClr val="tx1"/>
              </a:solidFill>
            </a:endParaRPr>
          </a:p>
        </p:txBody>
      </p:sp>
      <p:sp>
        <p:nvSpPr>
          <p:cNvPr id="55" name="正方形/長方形 54">
            <a:extLst>
              <a:ext uri="{FF2B5EF4-FFF2-40B4-BE49-F238E27FC236}">
                <a16:creationId xmlns:a16="http://schemas.microsoft.com/office/drawing/2014/main" xmlns="" id="{5617F827-D7F4-6C42-B9D0-F2EC0901575D}"/>
              </a:ext>
            </a:extLst>
          </p:cNvPr>
          <p:cNvSpPr/>
          <p:nvPr/>
        </p:nvSpPr>
        <p:spPr>
          <a:xfrm>
            <a:off x="5447928" y="4090934"/>
            <a:ext cx="1872208" cy="1930353"/>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2nd</a:t>
            </a:r>
            <a:r>
              <a:rPr lang="ja-JP" altLang="en-US">
                <a:solidFill>
                  <a:schemeClr val="tx1"/>
                </a:solidFill>
              </a:rPr>
              <a:t>コーナー</a:t>
            </a:r>
            <a:endParaRPr kumimoji="1" lang="ja-JP" altLang="en-US" dirty="0" err="1">
              <a:solidFill>
                <a:schemeClr val="tx1"/>
              </a:solidFill>
            </a:endParaRPr>
          </a:p>
        </p:txBody>
      </p:sp>
      <p:sp>
        <p:nvSpPr>
          <p:cNvPr id="57" name="正方形/長方形 56">
            <a:extLst>
              <a:ext uri="{FF2B5EF4-FFF2-40B4-BE49-F238E27FC236}">
                <a16:creationId xmlns:a16="http://schemas.microsoft.com/office/drawing/2014/main" xmlns="" id="{729F02FD-B373-5449-8AFF-C3AA8B010914}"/>
              </a:ext>
            </a:extLst>
          </p:cNvPr>
          <p:cNvSpPr/>
          <p:nvPr/>
        </p:nvSpPr>
        <p:spPr>
          <a:xfrm rot="16200000">
            <a:off x="7067016" y="5045901"/>
            <a:ext cx="1226321" cy="72008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3rd</a:t>
            </a:r>
            <a:r>
              <a:rPr kumimoji="1" lang="ja-JP" altLang="en-US" sz="1200">
                <a:solidFill>
                  <a:schemeClr val="tx1"/>
                </a:solidFill>
              </a:rPr>
              <a:t>ストレート</a:t>
            </a:r>
            <a:endParaRPr kumimoji="1" lang="ja-JP" altLang="en-US" sz="1200" dirty="0" err="1">
              <a:solidFill>
                <a:schemeClr val="tx1"/>
              </a:solidFill>
            </a:endParaRPr>
          </a:p>
        </p:txBody>
      </p:sp>
      <p:sp>
        <p:nvSpPr>
          <p:cNvPr id="69" name="正方形/長方形 68">
            <a:extLst>
              <a:ext uri="{FF2B5EF4-FFF2-40B4-BE49-F238E27FC236}">
                <a16:creationId xmlns:a16="http://schemas.microsoft.com/office/drawing/2014/main" xmlns="" id="{A0A6C345-A48B-B64E-A347-FDCBA2891789}"/>
              </a:ext>
            </a:extLst>
          </p:cNvPr>
          <p:cNvSpPr/>
          <p:nvPr/>
        </p:nvSpPr>
        <p:spPr>
          <a:xfrm>
            <a:off x="8040218" y="3861048"/>
            <a:ext cx="1296142" cy="2158055"/>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3</a:t>
            </a:r>
            <a:r>
              <a:rPr lang="en-US" altLang="ja-JP" baseline="30000" dirty="0">
                <a:solidFill>
                  <a:schemeClr val="tx1"/>
                </a:solidFill>
              </a:rPr>
              <a:t>rd</a:t>
            </a:r>
            <a:endParaRPr lang="en-US" altLang="ja-JP" dirty="0">
              <a:solidFill>
                <a:schemeClr val="tx1"/>
              </a:solidFill>
            </a:endParaRPr>
          </a:p>
          <a:p>
            <a:pPr algn="ctr"/>
            <a:r>
              <a:rPr lang="ja-JP" altLang="en-US">
                <a:solidFill>
                  <a:schemeClr val="tx1"/>
                </a:solidFill>
              </a:rPr>
              <a:t>コーナー</a:t>
            </a:r>
            <a:endParaRPr kumimoji="1" lang="ja-JP" altLang="en-US" dirty="0" err="1">
              <a:solidFill>
                <a:schemeClr val="tx1"/>
              </a:solidFill>
            </a:endParaRPr>
          </a:p>
        </p:txBody>
      </p:sp>
      <p:sp>
        <p:nvSpPr>
          <p:cNvPr id="80" name="正方形/長方形 79">
            <a:extLst>
              <a:ext uri="{FF2B5EF4-FFF2-40B4-BE49-F238E27FC236}">
                <a16:creationId xmlns:a16="http://schemas.microsoft.com/office/drawing/2014/main" xmlns="" id="{9D0BAC92-D698-C441-9D69-C9A3C096A187}"/>
              </a:ext>
            </a:extLst>
          </p:cNvPr>
          <p:cNvSpPr/>
          <p:nvPr/>
        </p:nvSpPr>
        <p:spPr>
          <a:xfrm>
            <a:off x="7680177" y="1628800"/>
            <a:ext cx="1512168" cy="223224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4th</a:t>
            </a:r>
            <a:r>
              <a:rPr lang="ja-JP" altLang="en-US">
                <a:solidFill>
                  <a:schemeClr val="tx1"/>
                </a:solidFill>
              </a:rPr>
              <a:t>コーナー</a:t>
            </a:r>
            <a:endParaRPr kumimoji="1" lang="ja-JP" altLang="en-US" dirty="0" err="1">
              <a:solidFill>
                <a:schemeClr val="tx1"/>
              </a:solidFill>
            </a:endParaRPr>
          </a:p>
        </p:txBody>
      </p:sp>
      <p:sp>
        <p:nvSpPr>
          <p:cNvPr id="81" name="正方形/長方形 80">
            <a:extLst>
              <a:ext uri="{FF2B5EF4-FFF2-40B4-BE49-F238E27FC236}">
                <a16:creationId xmlns:a16="http://schemas.microsoft.com/office/drawing/2014/main" xmlns="" id="{A6D642F7-FFD1-D745-95C2-78022DF79264}"/>
              </a:ext>
            </a:extLst>
          </p:cNvPr>
          <p:cNvSpPr/>
          <p:nvPr/>
        </p:nvSpPr>
        <p:spPr>
          <a:xfrm>
            <a:off x="9165416" y="1628800"/>
            <a:ext cx="1610156" cy="1584176"/>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5th</a:t>
            </a:r>
            <a:r>
              <a:rPr lang="ja-JP" altLang="en-US">
                <a:solidFill>
                  <a:schemeClr val="tx1"/>
                </a:solidFill>
              </a:rPr>
              <a:t>コーナー</a:t>
            </a:r>
            <a:endParaRPr kumimoji="1" lang="ja-JP" altLang="en-US" dirty="0" err="1">
              <a:solidFill>
                <a:schemeClr val="tx1"/>
              </a:solidFill>
            </a:endParaRPr>
          </a:p>
        </p:txBody>
      </p:sp>
      <p:sp>
        <p:nvSpPr>
          <p:cNvPr id="82" name="正方形/長方形 81">
            <a:extLst>
              <a:ext uri="{FF2B5EF4-FFF2-40B4-BE49-F238E27FC236}">
                <a16:creationId xmlns:a16="http://schemas.microsoft.com/office/drawing/2014/main" xmlns="" id="{9E2907F2-D048-AE43-B5B3-E5813B351498}"/>
              </a:ext>
            </a:extLst>
          </p:cNvPr>
          <p:cNvSpPr/>
          <p:nvPr/>
        </p:nvSpPr>
        <p:spPr>
          <a:xfrm>
            <a:off x="9768407" y="3212976"/>
            <a:ext cx="1007165" cy="72008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4</a:t>
            </a:r>
            <a:r>
              <a:rPr kumimoji="1" lang="en-US" altLang="ja-JP" baseline="30000" dirty="0">
                <a:solidFill>
                  <a:schemeClr val="tx1"/>
                </a:solidFill>
              </a:rPr>
              <a:t>th</a:t>
            </a:r>
            <a:endParaRPr kumimoji="1" lang="en-US" altLang="ja-JP" dirty="0">
              <a:solidFill>
                <a:schemeClr val="tx1"/>
              </a:solidFill>
            </a:endParaRPr>
          </a:p>
          <a:p>
            <a:pPr algn="ctr"/>
            <a:r>
              <a:rPr kumimoji="1" lang="ja-JP" altLang="en-US" sz="1200">
                <a:solidFill>
                  <a:schemeClr val="tx1"/>
                </a:solidFill>
              </a:rPr>
              <a:t>ストレート</a:t>
            </a:r>
            <a:endParaRPr kumimoji="1" lang="ja-JP" altLang="en-US" sz="1200" dirty="0" err="1">
              <a:solidFill>
                <a:schemeClr val="tx1"/>
              </a:solidFill>
            </a:endParaRPr>
          </a:p>
        </p:txBody>
      </p:sp>
      <p:sp>
        <p:nvSpPr>
          <p:cNvPr id="84" name="正方形/長方形 83">
            <a:extLst>
              <a:ext uri="{FF2B5EF4-FFF2-40B4-BE49-F238E27FC236}">
                <a16:creationId xmlns:a16="http://schemas.microsoft.com/office/drawing/2014/main" xmlns="" id="{DEA63B25-D63F-F247-ADB8-40AE4E44F23B}"/>
              </a:ext>
            </a:extLst>
          </p:cNvPr>
          <p:cNvSpPr/>
          <p:nvPr/>
        </p:nvSpPr>
        <p:spPr>
          <a:xfrm>
            <a:off x="9048328" y="3947289"/>
            <a:ext cx="1728192" cy="207181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6th</a:t>
            </a:r>
            <a:r>
              <a:rPr lang="ja-JP" altLang="en-US">
                <a:solidFill>
                  <a:schemeClr val="tx1"/>
                </a:solidFill>
              </a:rPr>
              <a:t>コーナー</a:t>
            </a:r>
            <a:endParaRPr kumimoji="1" lang="ja-JP" altLang="en-US" dirty="0" err="1">
              <a:solidFill>
                <a:schemeClr val="tx1"/>
              </a:solidFill>
            </a:endParaRPr>
          </a:p>
        </p:txBody>
      </p:sp>
      <p:sp>
        <p:nvSpPr>
          <p:cNvPr id="86" name="正方形/長方形 85">
            <a:extLst>
              <a:ext uri="{FF2B5EF4-FFF2-40B4-BE49-F238E27FC236}">
                <a16:creationId xmlns:a16="http://schemas.microsoft.com/office/drawing/2014/main" xmlns="" id="{CE77FD46-F280-8649-939A-47B6B9103B49}"/>
              </a:ext>
            </a:extLst>
          </p:cNvPr>
          <p:cNvSpPr/>
          <p:nvPr/>
        </p:nvSpPr>
        <p:spPr>
          <a:xfrm>
            <a:off x="5482689" y="4953217"/>
            <a:ext cx="3565639"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5th</a:t>
            </a:r>
            <a:r>
              <a:rPr kumimoji="1" lang="ja-JP" altLang="en-US">
                <a:solidFill>
                  <a:schemeClr val="tx1"/>
                </a:solidFill>
              </a:rPr>
              <a:t>ストレート</a:t>
            </a:r>
            <a:endParaRPr kumimoji="1" lang="ja-JP" altLang="en-US" dirty="0" err="1">
              <a:solidFill>
                <a:schemeClr val="tx1"/>
              </a:solidFill>
            </a:endParaRPr>
          </a:p>
        </p:txBody>
      </p:sp>
      <p:sp>
        <p:nvSpPr>
          <p:cNvPr id="87" name="正方形/長方形 86">
            <a:extLst>
              <a:ext uri="{FF2B5EF4-FFF2-40B4-BE49-F238E27FC236}">
                <a16:creationId xmlns:a16="http://schemas.microsoft.com/office/drawing/2014/main" xmlns="" id="{83857398-C628-5445-9E7D-E1B244FF5623}"/>
              </a:ext>
            </a:extLst>
          </p:cNvPr>
          <p:cNvSpPr/>
          <p:nvPr/>
        </p:nvSpPr>
        <p:spPr>
          <a:xfrm>
            <a:off x="4008715" y="4437112"/>
            <a:ext cx="1473025" cy="1567757"/>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7th</a:t>
            </a:r>
            <a:r>
              <a:rPr lang="ja-JP" altLang="en-US">
                <a:solidFill>
                  <a:schemeClr val="tx1"/>
                </a:solidFill>
              </a:rPr>
              <a:t>コーナー</a:t>
            </a:r>
            <a:endParaRPr kumimoji="1" lang="ja-JP" altLang="en-US" dirty="0" err="1">
              <a:solidFill>
                <a:schemeClr val="tx1"/>
              </a:solidFill>
            </a:endParaRPr>
          </a:p>
        </p:txBody>
      </p:sp>
      <p:sp>
        <p:nvSpPr>
          <p:cNvPr id="88" name="正方形/長方形 87">
            <a:extLst>
              <a:ext uri="{FF2B5EF4-FFF2-40B4-BE49-F238E27FC236}">
                <a16:creationId xmlns:a16="http://schemas.microsoft.com/office/drawing/2014/main" xmlns="" id="{38540397-8698-DF4D-8E47-146194184CDB}"/>
              </a:ext>
            </a:extLst>
          </p:cNvPr>
          <p:cNvSpPr/>
          <p:nvPr/>
        </p:nvSpPr>
        <p:spPr>
          <a:xfrm>
            <a:off x="4008714" y="2852936"/>
            <a:ext cx="1455555" cy="72861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8th</a:t>
            </a:r>
            <a:r>
              <a:rPr lang="ja-JP" altLang="en-US">
                <a:solidFill>
                  <a:schemeClr val="tx1"/>
                </a:solidFill>
              </a:rPr>
              <a:t>コーナー</a:t>
            </a:r>
            <a:endParaRPr kumimoji="1" lang="ja-JP" altLang="en-US" dirty="0" err="1">
              <a:solidFill>
                <a:schemeClr val="tx1"/>
              </a:solidFill>
            </a:endParaRPr>
          </a:p>
        </p:txBody>
      </p:sp>
      <p:sp>
        <p:nvSpPr>
          <p:cNvPr id="89" name="正方形/長方形 88">
            <a:extLst>
              <a:ext uri="{FF2B5EF4-FFF2-40B4-BE49-F238E27FC236}">
                <a16:creationId xmlns:a16="http://schemas.microsoft.com/office/drawing/2014/main" xmlns="" id="{6190214D-5A09-404E-9534-C99431778C33}"/>
              </a:ext>
            </a:extLst>
          </p:cNvPr>
          <p:cNvSpPr/>
          <p:nvPr/>
        </p:nvSpPr>
        <p:spPr>
          <a:xfrm>
            <a:off x="4007766" y="351111"/>
            <a:ext cx="1921432" cy="2485408"/>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90" name="正方形/長方形 89">
            <a:extLst>
              <a:ext uri="{FF2B5EF4-FFF2-40B4-BE49-F238E27FC236}">
                <a16:creationId xmlns:a16="http://schemas.microsoft.com/office/drawing/2014/main" xmlns="" id="{993B3EDC-86E4-AE41-951C-B43EC57ACE5F}"/>
              </a:ext>
            </a:extLst>
          </p:cNvPr>
          <p:cNvSpPr/>
          <p:nvPr/>
        </p:nvSpPr>
        <p:spPr>
          <a:xfrm>
            <a:off x="2692392" y="351110"/>
            <a:ext cx="1315374" cy="150044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91" name="正方形/長方形 90">
            <a:extLst>
              <a:ext uri="{FF2B5EF4-FFF2-40B4-BE49-F238E27FC236}">
                <a16:creationId xmlns:a16="http://schemas.microsoft.com/office/drawing/2014/main" xmlns="" id="{362605BA-16F5-6B45-AB2E-2509ED3C3E4C}"/>
              </a:ext>
            </a:extLst>
          </p:cNvPr>
          <p:cNvSpPr/>
          <p:nvPr/>
        </p:nvSpPr>
        <p:spPr>
          <a:xfrm>
            <a:off x="4007765" y="3595779"/>
            <a:ext cx="1080122" cy="838385"/>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6th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3" name="正方形/長方形 92">
            <a:extLst>
              <a:ext uri="{FF2B5EF4-FFF2-40B4-BE49-F238E27FC236}">
                <a16:creationId xmlns:a16="http://schemas.microsoft.com/office/drawing/2014/main" xmlns="" id="{33EF8D8B-FE50-0143-B1F9-021AE37B8EF0}"/>
              </a:ext>
            </a:extLst>
          </p:cNvPr>
          <p:cNvSpPr/>
          <p:nvPr/>
        </p:nvSpPr>
        <p:spPr>
          <a:xfrm rot="16200000">
            <a:off x="2606976" y="1956200"/>
            <a:ext cx="1289416"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7th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xmlns="" id="{04B9D93B-7B19-7943-BE3E-B2A723A82965}"/>
              </a:ext>
            </a:extLst>
          </p:cNvPr>
          <p:cNvSpPr/>
          <p:nvPr/>
        </p:nvSpPr>
        <p:spPr>
          <a:xfrm rot="16200000">
            <a:off x="2195811" y="3644729"/>
            <a:ext cx="2080082"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8th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xmlns="" id="{742507C0-DCC4-984F-AF2B-4B0C38840E9C}"/>
              </a:ext>
            </a:extLst>
          </p:cNvPr>
          <p:cNvSpPr/>
          <p:nvPr/>
        </p:nvSpPr>
        <p:spPr>
          <a:xfrm rot="16200000">
            <a:off x="2387685" y="5529537"/>
            <a:ext cx="1689534"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9th</a:t>
            </a:r>
          </a:p>
          <a:p>
            <a:pPr algn="ctr"/>
            <a:r>
              <a:rPr kumimoji="1" lang="ja-JP" altLang="en-US" sz="1400">
                <a:solidFill>
                  <a:schemeClr val="tx1"/>
                </a:solidFill>
              </a:rPr>
              <a:t>ストレート</a:t>
            </a:r>
            <a:endParaRPr kumimoji="1" lang="ja-JP" altLang="en-US" sz="1400" dirty="0" err="1">
              <a:solidFill>
                <a:schemeClr val="tx1"/>
              </a:solidFill>
            </a:endParaRPr>
          </a:p>
        </p:txBody>
      </p:sp>
    </p:spTree>
    <p:extLst>
      <p:ext uri="{BB962C8B-B14F-4D97-AF65-F5344CB8AC3E}">
        <p14:creationId xmlns:p14="http://schemas.microsoft.com/office/powerpoint/2010/main" val="40479387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xmlns="" id="{5812B802-AB3C-FE45-A557-A447293C14B9}"/>
              </a:ext>
            </a:extLst>
          </p:cNvPr>
          <p:cNvPicPr>
            <a:picLocks noChangeAspect="1"/>
          </p:cNvPicPr>
          <p:nvPr/>
        </p:nvPicPr>
        <p:blipFill>
          <a:blip r:embed="rId2"/>
          <a:stretch>
            <a:fillRect/>
          </a:stretch>
        </p:blipFill>
        <p:spPr>
          <a:xfrm>
            <a:off x="1936750" y="266700"/>
            <a:ext cx="8318500" cy="6324600"/>
          </a:xfrm>
          <a:prstGeom prst="rect">
            <a:avLst/>
          </a:prstGeom>
        </p:spPr>
      </p:pic>
    </p:spTree>
    <p:extLst>
      <p:ext uri="{BB962C8B-B14F-4D97-AF65-F5344CB8AC3E}">
        <p14:creationId xmlns:p14="http://schemas.microsoft.com/office/powerpoint/2010/main" val="7028802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xmlns=""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xmlns=""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6200000">
            <a:off x="1237773" y="747842"/>
            <a:ext cx="5096083" cy="6858000"/>
          </a:xfrm>
          <a:prstGeom prst="rect">
            <a:avLst/>
          </a:prstGeom>
        </p:spPr>
      </p:pic>
      <p:pic>
        <p:nvPicPr>
          <p:cNvPr id="4" name="図 3">
            <a:extLst>
              <a:ext uri="{FF2B5EF4-FFF2-40B4-BE49-F238E27FC236}">
                <a16:creationId xmlns:a16="http://schemas.microsoft.com/office/drawing/2014/main" xmlns="" id="{7997DA1C-6DAE-844F-88ED-2689B990BFB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10800000">
            <a:off x="7248128" y="2780928"/>
            <a:ext cx="4209936" cy="2778634"/>
          </a:xfrm>
          <a:prstGeom prst="rect">
            <a:avLst/>
          </a:prstGeom>
        </p:spPr>
      </p:pic>
      <p:cxnSp>
        <p:nvCxnSpPr>
          <p:cNvPr id="5" name="直線コネクタ 4">
            <a:extLst>
              <a:ext uri="{FF2B5EF4-FFF2-40B4-BE49-F238E27FC236}">
                <a16:creationId xmlns:a16="http://schemas.microsoft.com/office/drawing/2014/main" xmlns="" id="{364D0A49-905D-B94A-9FE7-41B201811D26}"/>
              </a:ext>
            </a:extLst>
          </p:cNvPr>
          <p:cNvCxnSpPr/>
          <p:nvPr/>
        </p:nvCxnSpPr>
        <p:spPr>
          <a:xfrm>
            <a:off x="0" y="0"/>
            <a:ext cx="1219200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897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xmlns=""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R</a:t>
            </a:r>
            <a:r>
              <a:rPr kumimoji="1" lang="ja-JP" altLang="en-US">
                <a:solidFill>
                  <a:schemeClr val="tx1"/>
                </a:solidFill>
              </a:rPr>
              <a:t>コース</a:t>
            </a:r>
          </a:p>
        </p:txBody>
      </p:sp>
      <p:pic>
        <p:nvPicPr>
          <p:cNvPr id="6" name="図 5">
            <a:extLst>
              <a:ext uri="{FF2B5EF4-FFF2-40B4-BE49-F238E27FC236}">
                <a16:creationId xmlns:a16="http://schemas.microsoft.com/office/drawing/2014/main" xmlns=""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948"/>
          <a:stretch/>
        </p:blipFill>
        <p:spPr>
          <a:xfrm>
            <a:off x="2135560" y="0"/>
            <a:ext cx="9361040" cy="6912358"/>
          </a:xfrm>
          <a:prstGeom prst="rect">
            <a:avLst/>
          </a:prstGeom>
        </p:spPr>
      </p:pic>
      <p:grpSp>
        <p:nvGrpSpPr>
          <p:cNvPr id="103" name="グループ化 102">
            <a:extLst>
              <a:ext uri="{FF2B5EF4-FFF2-40B4-BE49-F238E27FC236}">
                <a16:creationId xmlns:a16="http://schemas.microsoft.com/office/drawing/2014/main" xmlns="" id="{0A148070-1D10-7546-9742-6063E732D812}"/>
              </a:ext>
            </a:extLst>
          </p:cNvPr>
          <p:cNvGrpSpPr/>
          <p:nvPr/>
        </p:nvGrpSpPr>
        <p:grpSpPr>
          <a:xfrm flipH="1">
            <a:off x="886227" y="251488"/>
            <a:ext cx="11859706" cy="6409382"/>
            <a:chOff x="226875" y="219603"/>
            <a:chExt cx="11859706" cy="6409382"/>
          </a:xfrm>
        </p:grpSpPr>
        <p:grpSp>
          <p:nvGrpSpPr>
            <p:cNvPr id="104" name="グループ化 103">
              <a:extLst>
                <a:ext uri="{FF2B5EF4-FFF2-40B4-BE49-F238E27FC236}">
                  <a16:creationId xmlns:a16="http://schemas.microsoft.com/office/drawing/2014/main" xmlns="" id="{CA545B9D-8336-9640-BEA9-44D4167D0338}"/>
                </a:ext>
              </a:extLst>
            </p:cNvPr>
            <p:cNvGrpSpPr/>
            <p:nvPr/>
          </p:nvGrpSpPr>
          <p:grpSpPr>
            <a:xfrm>
              <a:off x="9264352" y="620688"/>
              <a:ext cx="720080" cy="605336"/>
              <a:chOff x="5881370" y="2780928"/>
              <a:chExt cx="1798806" cy="1512168"/>
            </a:xfrm>
          </p:grpSpPr>
          <p:sp>
            <p:nvSpPr>
              <p:cNvPr id="134" name="正方形/長方形 133">
                <a:extLst>
                  <a:ext uri="{FF2B5EF4-FFF2-40B4-BE49-F238E27FC236}">
                    <a16:creationId xmlns:a16="http://schemas.microsoft.com/office/drawing/2014/main" xmlns=""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5" name="グループ化 134">
                <a:extLst>
                  <a:ext uri="{FF2B5EF4-FFF2-40B4-BE49-F238E27FC236}">
                    <a16:creationId xmlns:a16="http://schemas.microsoft.com/office/drawing/2014/main" xmlns="" id="{0A941A2B-54AA-9044-B17E-2E27597DC29F}"/>
                  </a:ext>
                </a:extLst>
              </p:cNvPr>
              <p:cNvGrpSpPr/>
              <p:nvPr/>
            </p:nvGrpSpPr>
            <p:grpSpPr>
              <a:xfrm>
                <a:off x="6852084" y="3392996"/>
                <a:ext cx="288032" cy="288032"/>
                <a:chOff x="4024536" y="3216424"/>
                <a:chExt cx="3168353" cy="3168352"/>
              </a:xfrm>
            </p:grpSpPr>
            <p:sp>
              <p:nvSpPr>
                <p:cNvPr id="139" name="パイ 138">
                  <a:extLst>
                    <a:ext uri="{FF2B5EF4-FFF2-40B4-BE49-F238E27FC236}">
                      <a16:creationId xmlns:a16="http://schemas.microsoft.com/office/drawing/2014/main" xmlns=""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パイ 139">
                  <a:extLst>
                    <a:ext uri="{FF2B5EF4-FFF2-40B4-BE49-F238E27FC236}">
                      <a16:creationId xmlns:a16="http://schemas.microsoft.com/office/drawing/2014/main" xmlns=""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1" name="パイ 140">
                  <a:extLst>
                    <a:ext uri="{FF2B5EF4-FFF2-40B4-BE49-F238E27FC236}">
                      <a16:creationId xmlns:a16="http://schemas.microsoft.com/office/drawing/2014/main" xmlns=""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6" name="角丸四角形 135">
                <a:extLst>
                  <a:ext uri="{FF2B5EF4-FFF2-40B4-BE49-F238E27FC236}">
                    <a16:creationId xmlns:a16="http://schemas.microsoft.com/office/drawing/2014/main" xmlns=""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角丸四角形 136">
                <a:extLst>
                  <a:ext uri="{FF2B5EF4-FFF2-40B4-BE49-F238E27FC236}">
                    <a16:creationId xmlns:a16="http://schemas.microsoft.com/office/drawing/2014/main" xmlns=""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a:extLst>
                  <a:ext uri="{FF2B5EF4-FFF2-40B4-BE49-F238E27FC236}">
                    <a16:creationId xmlns:a16="http://schemas.microsoft.com/office/drawing/2014/main" xmlns=""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05" name="1 つの角を切り取った四角形 104">
              <a:extLst>
                <a:ext uri="{FF2B5EF4-FFF2-40B4-BE49-F238E27FC236}">
                  <a16:creationId xmlns:a16="http://schemas.microsoft.com/office/drawing/2014/main" xmlns="" id="{AE6D77CB-2DFF-3D4C-AE9B-7EB9C6943399}"/>
                </a:ext>
              </a:extLst>
            </p:cNvPr>
            <p:cNvSpPr/>
            <p:nvPr/>
          </p:nvSpPr>
          <p:spPr>
            <a:xfrm>
              <a:off x="9781378" y="1432609"/>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b="1">
                  <a:solidFill>
                    <a:srgbClr val="FF0000"/>
                  </a:solidFill>
                </a:rPr>
                <a:t>右側</a:t>
              </a:r>
              <a:r>
                <a:rPr lang="ja-JP" altLang="en-US" sz="1600">
                  <a:solidFill>
                    <a:schemeClr val="tx1"/>
                  </a:solidFill>
                </a:rPr>
                <a:t>ライントレース</a:t>
              </a:r>
              <a:endParaRPr kumimoji="1" lang="ja-JP" altLang="en-US" sz="1600" dirty="0" err="1">
                <a:solidFill>
                  <a:schemeClr val="tx1"/>
                </a:solidFill>
              </a:endParaRPr>
            </a:p>
          </p:txBody>
        </p:sp>
        <p:cxnSp>
          <p:nvCxnSpPr>
            <p:cNvPr id="106" name="直線コネクタ 105">
              <a:extLst>
                <a:ext uri="{FF2B5EF4-FFF2-40B4-BE49-F238E27FC236}">
                  <a16:creationId xmlns:a16="http://schemas.microsoft.com/office/drawing/2014/main" xmlns="" id="{DBFEC92E-F448-A140-AF3A-0ED0D1F2658C}"/>
                </a:ext>
              </a:extLst>
            </p:cNvPr>
            <p:cNvCxnSpPr>
              <a:cxnSpLocks/>
            </p:cNvCxnSpPr>
            <p:nvPr/>
          </p:nvCxnSpPr>
          <p:spPr>
            <a:xfrm flipH="1">
              <a:off x="7176120" y="932472"/>
              <a:ext cx="201527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1 つの角を切り取った四角形 106">
              <a:extLst>
                <a:ext uri="{FF2B5EF4-FFF2-40B4-BE49-F238E27FC236}">
                  <a16:creationId xmlns:a16="http://schemas.microsoft.com/office/drawing/2014/main" xmlns="" id="{DAFD35AC-B424-B74A-B95B-F541E1445688}"/>
                </a:ext>
              </a:extLst>
            </p:cNvPr>
            <p:cNvSpPr/>
            <p:nvPr/>
          </p:nvSpPr>
          <p:spPr>
            <a:xfrm>
              <a:off x="6806617" y="1163904"/>
              <a:ext cx="2305203" cy="62733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電池残量によらず</a:t>
              </a:r>
              <a:endParaRPr lang="en-US" altLang="ja-JP" sz="1600" dirty="0">
                <a:solidFill>
                  <a:schemeClr val="tx1"/>
                </a:solidFill>
              </a:endParaRPr>
            </a:p>
            <a:p>
              <a:r>
                <a:rPr lang="ja-JP" altLang="en-US" sz="1600">
                  <a:solidFill>
                    <a:schemeClr val="tx1"/>
                  </a:solidFill>
                </a:rPr>
                <a:t>一定速度で走行</a:t>
              </a:r>
              <a:endParaRPr kumimoji="1" lang="ja-JP" altLang="en-US" sz="1600" dirty="0" err="1">
                <a:solidFill>
                  <a:schemeClr val="tx1"/>
                </a:solidFill>
              </a:endParaRPr>
            </a:p>
          </p:txBody>
        </p:sp>
        <p:sp>
          <p:nvSpPr>
            <p:cNvPr id="108" name="円弧 107">
              <a:extLst>
                <a:ext uri="{FF2B5EF4-FFF2-40B4-BE49-F238E27FC236}">
                  <a16:creationId xmlns:a16="http://schemas.microsoft.com/office/drawing/2014/main" xmlns="" id="{CD52C9E1-4EAC-364F-8075-F4897DA6311E}"/>
                </a:ext>
              </a:extLst>
            </p:cNvPr>
            <p:cNvSpPr/>
            <p:nvPr/>
          </p:nvSpPr>
          <p:spPr>
            <a:xfrm>
              <a:off x="6023992" y="923301"/>
              <a:ext cx="2476539" cy="2361683"/>
            </a:xfrm>
            <a:prstGeom prst="arc">
              <a:avLst>
                <a:gd name="adj1" fmla="val 10483715"/>
                <a:gd name="adj2" fmla="val 1566587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9" name="1 つの角を切り取った四角形 108">
              <a:extLst>
                <a:ext uri="{FF2B5EF4-FFF2-40B4-BE49-F238E27FC236}">
                  <a16:creationId xmlns:a16="http://schemas.microsoft.com/office/drawing/2014/main" xmlns="" id="{6D4B3653-7AF8-D041-9439-292485DE20C1}"/>
                </a:ext>
              </a:extLst>
            </p:cNvPr>
            <p:cNvSpPr/>
            <p:nvPr/>
          </p:nvSpPr>
          <p:spPr>
            <a:xfrm>
              <a:off x="4556909" y="219603"/>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一定ヨーレートで走行</a:t>
              </a:r>
              <a:endParaRPr kumimoji="1" lang="ja-JP" altLang="en-US" sz="1600" dirty="0" err="1">
                <a:solidFill>
                  <a:schemeClr val="tx1"/>
                </a:solidFill>
              </a:endParaRPr>
            </a:p>
          </p:txBody>
        </p:sp>
        <p:grpSp>
          <p:nvGrpSpPr>
            <p:cNvPr id="110" name="グループ化 109">
              <a:extLst>
                <a:ext uri="{FF2B5EF4-FFF2-40B4-BE49-F238E27FC236}">
                  <a16:creationId xmlns:a16="http://schemas.microsoft.com/office/drawing/2014/main" xmlns="" id="{C8911E61-9768-6B43-B528-83D20AC460DE}"/>
                </a:ext>
              </a:extLst>
            </p:cNvPr>
            <p:cNvGrpSpPr/>
            <p:nvPr/>
          </p:nvGrpSpPr>
          <p:grpSpPr>
            <a:xfrm rot="16200000">
              <a:off x="3014292" y="3253944"/>
              <a:ext cx="720080" cy="605336"/>
              <a:chOff x="5881370" y="2780928"/>
              <a:chExt cx="1798806" cy="1512168"/>
            </a:xfrm>
          </p:grpSpPr>
          <p:sp>
            <p:nvSpPr>
              <p:cNvPr id="126" name="正方形/長方形 125">
                <a:extLst>
                  <a:ext uri="{FF2B5EF4-FFF2-40B4-BE49-F238E27FC236}">
                    <a16:creationId xmlns:a16="http://schemas.microsoft.com/office/drawing/2014/main" xmlns="" id="{41FAAA54-F29D-BB4F-A4D7-213A68889F20}"/>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27" name="グループ化 126">
                <a:extLst>
                  <a:ext uri="{FF2B5EF4-FFF2-40B4-BE49-F238E27FC236}">
                    <a16:creationId xmlns:a16="http://schemas.microsoft.com/office/drawing/2014/main" xmlns="" id="{922E5F26-6D75-1D48-BFAE-1753DD937FE9}"/>
                  </a:ext>
                </a:extLst>
              </p:cNvPr>
              <p:cNvGrpSpPr/>
              <p:nvPr/>
            </p:nvGrpSpPr>
            <p:grpSpPr>
              <a:xfrm>
                <a:off x="6852084" y="3392996"/>
                <a:ext cx="288032" cy="288032"/>
                <a:chOff x="4024536" y="3216424"/>
                <a:chExt cx="3168353" cy="3168352"/>
              </a:xfrm>
            </p:grpSpPr>
            <p:sp>
              <p:nvSpPr>
                <p:cNvPr id="131" name="パイ 130">
                  <a:extLst>
                    <a:ext uri="{FF2B5EF4-FFF2-40B4-BE49-F238E27FC236}">
                      <a16:creationId xmlns:a16="http://schemas.microsoft.com/office/drawing/2014/main" xmlns="" id="{B79D9EE2-422E-AE44-BAB8-C7966ED240FE}"/>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2" name="パイ 131">
                  <a:extLst>
                    <a:ext uri="{FF2B5EF4-FFF2-40B4-BE49-F238E27FC236}">
                      <a16:creationId xmlns:a16="http://schemas.microsoft.com/office/drawing/2014/main" xmlns="" id="{7054A047-4630-2E41-8E0E-75C41F996FC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3" name="パイ 132">
                  <a:extLst>
                    <a:ext uri="{FF2B5EF4-FFF2-40B4-BE49-F238E27FC236}">
                      <a16:creationId xmlns:a16="http://schemas.microsoft.com/office/drawing/2014/main" xmlns="" id="{2F64BBED-314F-064D-83D7-9D34FDCAEF3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28" name="角丸四角形 127">
                <a:extLst>
                  <a:ext uri="{FF2B5EF4-FFF2-40B4-BE49-F238E27FC236}">
                    <a16:creationId xmlns:a16="http://schemas.microsoft.com/office/drawing/2014/main" xmlns="" id="{33F17BE8-A38A-2144-B352-0CC97AC4973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角丸四角形 128">
                <a:extLst>
                  <a:ext uri="{FF2B5EF4-FFF2-40B4-BE49-F238E27FC236}">
                    <a16:creationId xmlns:a16="http://schemas.microsoft.com/office/drawing/2014/main" xmlns="" id="{08D02BC0-02B6-2D43-A6BC-A5944716074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a:extLst>
                  <a:ext uri="{FF2B5EF4-FFF2-40B4-BE49-F238E27FC236}">
                    <a16:creationId xmlns:a16="http://schemas.microsoft.com/office/drawing/2014/main" xmlns="" id="{C15C2520-7094-6E48-81B1-239F7F04935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1" name="1 つの角を切り取った四角形 110">
              <a:extLst>
                <a:ext uri="{FF2B5EF4-FFF2-40B4-BE49-F238E27FC236}">
                  <a16:creationId xmlns:a16="http://schemas.microsoft.com/office/drawing/2014/main" xmlns="" id="{3D27F6BC-4307-694F-B460-3850EA5782CE}"/>
                </a:ext>
              </a:extLst>
            </p:cNvPr>
            <p:cNvSpPr/>
            <p:nvPr/>
          </p:nvSpPr>
          <p:spPr>
            <a:xfrm>
              <a:off x="466993" y="3917764"/>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青色ラインの推定</a:t>
              </a:r>
              <a:endParaRPr kumimoji="1" lang="ja-JP" altLang="en-US" sz="1600" dirty="0" err="1">
                <a:solidFill>
                  <a:schemeClr val="tx1"/>
                </a:solidFill>
              </a:endParaRPr>
            </a:p>
          </p:txBody>
        </p:sp>
        <p:sp>
          <p:nvSpPr>
            <p:cNvPr id="112" name="1 つの角を切り取った四角形 111">
              <a:extLst>
                <a:ext uri="{FF2B5EF4-FFF2-40B4-BE49-F238E27FC236}">
                  <a16:creationId xmlns:a16="http://schemas.microsoft.com/office/drawing/2014/main" xmlns="" id="{B23E44EB-A73F-C544-BDC2-FADCA4FEAA69}"/>
                </a:ext>
              </a:extLst>
            </p:cNvPr>
            <p:cNvSpPr/>
            <p:nvPr/>
          </p:nvSpPr>
          <p:spPr>
            <a:xfrm>
              <a:off x="226875" y="1562035"/>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113" name="1 つの角を切り取った四角形 112">
              <a:extLst>
                <a:ext uri="{FF2B5EF4-FFF2-40B4-BE49-F238E27FC236}">
                  <a16:creationId xmlns:a16="http://schemas.microsoft.com/office/drawing/2014/main" xmlns="" id="{5255B02E-2114-B949-82C4-2FBD419EABD1}"/>
                </a:ext>
              </a:extLst>
            </p:cNvPr>
            <p:cNvSpPr/>
            <p:nvPr/>
          </p:nvSpPr>
          <p:spPr>
            <a:xfrm>
              <a:off x="282882" y="321067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114" name="正方形/長方形 113">
              <a:extLst>
                <a:ext uri="{FF2B5EF4-FFF2-40B4-BE49-F238E27FC236}">
                  <a16:creationId xmlns:a16="http://schemas.microsoft.com/office/drawing/2014/main" xmlns="" id="{9690B3C5-E2B9-A244-8FAB-23B3BCE7A7F7}"/>
                </a:ext>
              </a:extLst>
            </p:cNvPr>
            <p:cNvSpPr/>
            <p:nvPr/>
          </p:nvSpPr>
          <p:spPr>
            <a:xfrm>
              <a:off x="5862750" y="2342460"/>
              <a:ext cx="161241" cy="170822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5" name="1 つの角を切り取った四角形 114">
              <a:extLst>
                <a:ext uri="{FF2B5EF4-FFF2-40B4-BE49-F238E27FC236}">
                  <a16:creationId xmlns:a16="http://schemas.microsoft.com/office/drawing/2014/main" xmlns="" id="{FAF2F319-4BCA-944B-8EA7-A4ABC70DAE53}"/>
                </a:ext>
              </a:extLst>
            </p:cNvPr>
            <p:cNvSpPr/>
            <p:nvPr/>
          </p:nvSpPr>
          <p:spPr>
            <a:xfrm>
              <a:off x="6074922" y="2567152"/>
              <a:ext cx="1640029"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自己位置補正</a:t>
              </a:r>
              <a:endParaRPr kumimoji="1" lang="ja-JP" altLang="en-US" sz="1600" dirty="0" err="1">
                <a:solidFill>
                  <a:schemeClr val="tx1"/>
                </a:solidFill>
              </a:endParaRPr>
            </a:p>
          </p:txBody>
        </p:sp>
        <p:sp>
          <p:nvSpPr>
            <p:cNvPr id="116" name="正方形/長方形 115">
              <a:extLst>
                <a:ext uri="{FF2B5EF4-FFF2-40B4-BE49-F238E27FC236}">
                  <a16:creationId xmlns:a16="http://schemas.microsoft.com/office/drawing/2014/main" xmlns="" id="{C13B6F33-F41E-A14C-9438-D552F42965ED}"/>
                </a:ext>
              </a:extLst>
            </p:cNvPr>
            <p:cNvSpPr/>
            <p:nvPr/>
          </p:nvSpPr>
          <p:spPr>
            <a:xfrm>
              <a:off x="7402532" y="5445223"/>
              <a:ext cx="637684" cy="124059"/>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7" name="正方形/長方形 116">
              <a:extLst>
                <a:ext uri="{FF2B5EF4-FFF2-40B4-BE49-F238E27FC236}">
                  <a16:creationId xmlns:a16="http://schemas.microsoft.com/office/drawing/2014/main" xmlns="" id="{B12CA2BF-83AD-104C-90DA-611AD25B2B13}"/>
                </a:ext>
              </a:extLst>
            </p:cNvPr>
            <p:cNvSpPr/>
            <p:nvPr/>
          </p:nvSpPr>
          <p:spPr>
            <a:xfrm>
              <a:off x="9072905" y="2118173"/>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8" name="正方形/長方形 117">
              <a:extLst>
                <a:ext uri="{FF2B5EF4-FFF2-40B4-BE49-F238E27FC236}">
                  <a16:creationId xmlns:a16="http://schemas.microsoft.com/office/drawing/2014/main" xmlns="" id="{A8D41764-5D5C-8842-B1EE-5A67A70AE943}"/>
                </a:ext>
              </a:extLst>
            </p:cNvPr>
            <p:cNvSpPr/>
            <p:nvPr/>
          </p:nvSpPr>
          <p:spPr>
            <a:xfrm>
              <a:off x="10229093" y="3060697"/>
              <a:ext cx="115379" cy="1088383"/>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xmlns="" id="{B0D6E6C3-7670-8042-A972-6042FBA2D47C}"/>
                </a:ext>
              </a:extLst>
            </p:cNvPr>
            <p:cNvSpPr/>
            <p:nvPr/>
          </p:nvSpPr>
          <p:spPr>
            <a:xfrm>
              <a:off x="8500531" y="6278902"/>
              <a:ext cx="407554" cy="34012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0" name="1 つの角を切り取った四角形 119">
              <a:extLst>
                <a:ext uri="{FF2B5EF4-FFF2-40B4-BE49-F238E27FC236}">
                  <a16:creationId xmlns:a16="http://schemas.microsoft.com/office/drawing/2014/main" xmlns="" id="{1C710946-4AB9-F24A-A598-73104E4EB666}"/>
                </a:ext>
              </a:extLst>
            </p:cNvPr>
            <p:cNvSpPr/>
            <p:nvPr/>
          </p:nvSpPr>
          <p:spPr>
            <a:xfrm>
              <a:off x="8923491" y="6268945"/>
              <a:ext cx="1640029" cy="360040"/>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自己位置補正</a:t>
              </a:r>
              <a:endParaRPr kumimoji="1" lang="ja-JP" altLang="en-US" sz="1600" dirty="0" err="1">
                <a:solidFill>
                  <a:schemeClr val="tx1"/>
                </a:solidFill>
              </a:endParaRPr>
            </a:p>
          </p:txBody>
        </p:sp>
        <p:sp>
          <p:nvSpPr>
            <p:cNvPr id="121" name="正方形/長方形 120">
              <a:extLst>
                <a:ext uri="{FF2B5EF4-FFF2-40B4-BE49-F238E27FC236}">
                  <a16:creationId xmlns:a16="http://schemas.microsoft.com/office/drawing/2014/main" xmlns="" id="{701F22D3-8535-AB4D-91D4-661D8D1148A2}"/>
                </a:ext>
              </a:extLst>
            </p:cNvPr>
            <p:cNvSpPr/>
            <p:nvPr/>
          </p:nvSpPr>
          <p:spPr>
            <a:xfrm>
              <a:off x="5817882" y="5632504"/>
              <a:ext cx="3229848" cy="6203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xmlns="" id="{C94C5BC2-382E-7744-ABAA-88FF296826CF}"/>
                </a:ext>
              </a:extLst>
            </p:cNvPr>
            <p:cNvSpPr/>
            <p:nvPr/>
          </p:nvSpPr>
          <p:spPr>
            <a:xfrm>
              <a:off x="7268312" y="736021"/>
              <a:ext cx="1779417" cy="11527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3" name="正方形/長方形 122">
              <a:extLst>
                <a:ext uri="{FF2B5EF4-FFF2-40B4-BE49-F238E27FC236}">
                  <a16:creationId xmlns:a16="http://schemas.microsoft.com/office/drawing/2014/main" xmlns="" id="{6F5363D4-6FD2-B943-8C05-EACBA2EE7814}"/>
                </a:ext>
              </a:extLst>
            </p:cNvPr>
            <p:cNvSpPr/>
            <p:nvPr/>
          </p:nvSpPr>
          <p:spPr>
            <a:xfrm>
              <a:off x="4462184" y="3592058"/>
              <a:ext cx="94725" cy="68832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xmlns="" id="{E3E62E49-4706-4D40-A539-01B804E043BD}"/>
                </a:ext>
              </a:extLst>
            </p:cNvPr>
            <p:cNvSpPr/>
            <p:nvPr/>
          </p:nvSpPr>
          <p:spPr>
            <a:xfrm>
              <a:off x="4199706" y="729678"/>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5" name="正方形/長方形 124">
              <a:extLst>
                <a:ext uri="{FF2B5EF4-FFF2-40B4-BE49-F238E27FC236}">
                  <a16:creationId xmlns:a16="http://schemas.microsoft.com/office/drawing/2014/main" xmlns="" id="{9C8B3FA9-AB9F-D841-B912-5A230D2AD30C}"/>
                </a:ext>
              </a:extLst>
            </p:cNvPr>
            <p:cNvSpPr/>
            <p:nvPr/>
          </p:nvSpPr>
          <p:spPr>
            <a:xfrm>
              <a:off x="3207543" y="2148397"/>
              <a:ext cx="109138" cy="91230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42" name="正方形/長方形 141">
            <a:extLst>
              <a:ext uri="{FF2B5EF4-FFF2-40B4-BE49-F238E27FC236}">
                <a16:creationId xmlns:a16="http://schemas.microsoft.com/office/drawing/2014/main" xmlns="" id="{1E2039D5-96A3-FB49-B0DC-D43DDEBC254E}"/>
              </a:ext>
            </a:extLst>
          </p:cNvPr>
          <p:cNvSpPr/>
          <p:nvPr/>
        </p:nvSpPr>
        <p:spPr>
          <a:xfrm>
            <a:off x="9573335" y="4724204"/>
            <a:ext cx="109138" cy="2133796"/>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4" name="1 つの角を切り取った四角形 43">
            <a:extLst>
              <a:ext uri="{FF2B5EF4-FFF2-40B4-BE49-F238E27FC236}">
                <a16:creationId xmlns:a16="http://schemas.microsoft.com/office/drawing/2014/main" xmlns="" id="{6308AA8A-88F0-9B4E-AD5F-C3BA22E7391A}"/>
              </a:ext>
            </a:extLst>
          </p:cNvPr>
          <p:cNvSpPr/>
          <p:nvPr/>
        </p:nvSpPr>
        <p:spPr>
          <a:xfrm flipH="1">
            <a:off x="1110497" y="2796409"/>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キビキビ動く</a:t>
            </a:r>
            <a:endParaRPr kumimoji="1" lang="ja-JP" altLang="en-US" sz="1600" dirty="0" err="1">
              <a:solidFill>
                <a:schemeClr val="tx1"/>
              </a:solidFill>
            </a:endParaRPr>
          </a:p>
        </p:txBody>
      </p:sp>
      <p:sp>
        <p:nvSpPr>
          <p:cNvPr id="45" name="1 つの角を切り取った四角形 44">
            <a:extLst>
              <a:ext uri="{FF2B5EF4-FFF2-40B4-BE49-F238E27FC236}">
                <a16:creationId xmlns:a16="http://schemas.microsoft.com/office/drawing/2014/main" xmlns="" id="{90475F2C-A54E-D94D-8EA3-30766AA738A0}"/>
              </a:ext>
            </a:extLst>
          </p:cNvPr>
          <p:cNvSpPr/>
          <p:nvPr/>
        </p:nvSpPr>
        <p:spPr>
          <a:xfrm flipH="1">
            <a:off x="74358" y="816275"/>
            <a:ext cx="2687204"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安定したライントレース</a:t>
            </a:r>
            <a:endParaRPr kumimoji="1" lang="ja-JP" altLang="en-US" sz="1600" dirty="0" err="1">
              <a:solidFill>
                <a:schemeClr val="tx1"/>
              </a:solidFill>
            </a:endParaRPr>
          </a:p>
        </p:txBody>
      </p:sp>
      <p:sp>
        <p:nvSpPr>
          <p:cNvPr id="46" name="1 つの角を切り取った四角形 45">
            <a:extLst>
              <a:ext uri="{FF2B5EF4-FFF2-40B4-BE49-F238E27FC236}">
                <a16:creationId xmlns:a16="http://schemas.microsoft.com/office/drawing/2014/main" xmlns="" id="{4AA781CC-543B-704D-86A8-E6B2ADE40983}"/>
              </a:ext>
            </a:extLst>
          </p:cNvPr>
          <p:cNvSpPr/>
          <p:nvPr/>
        </p:nvSpPr>
        <p:spPr>
          <a:xfrm>
            <a:off x="267365" y="5339996"/>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カラーセンサーを垂直に保つ</a:t>
            </a:r>
            <a:endParaRPr kumimoji="1" lang="ja-JP" altLang="en-US" sz="1600" dirty="0" err="1">
              <a:solidFill>
                <a:schemeClr val="tx1"/>
              </a:solidFill>
            </a:endParaRPr>
          </a:p>
        </p:txBody>
      </p:sp>
    </p:spTree>
    <p:extLst>
      <p:ext uri="{BB962C8B-B14F-4D97-AF65-F5344CB8AC3E}">
        <p14:creationId xmlns:p14="http://schemas.microsoft.com/office/powerpoint/2010/main" val="3016517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xmlns=""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R</a:t>
            </a:r>
            <a:r>
              <a:rPr kumimoji="1" lang="ja-JP" altLang="en-US">
                <a:solidFill>
                  <a:schemeClr val="tx1"/>
                </a:solidFill>
              </a:rPr>
              <a:t>コース</a:t>
            </a:r>
            <a:r>
              <a:rPr lang="ja-JP" altLang="en-US">
                <a:solidFill>
                  <a:schemeClr val="tx1"/>
                </a:solidFill>
              </a:rPr>
              <a:t>・エリア</a:t>
            </a:r>
            <a:endParaRPr kumimoji="1" lang="ja-JP" altLang="en-US">
              <a:solidFill>
                <a:schemeClr val="tx1"/>
              </a:solidFill>
            </a:endParaRPr>
          </a:p>
        </p:txBody>
      </p:sp>
      <p:pic>
        <p:nvPicPr>
          <p:cNvPr id="6" name="図 5">
            <a:extLst>
              <a:ext uri="{FF2B5EF4-FFF2-40B4-BE49-F238E27FC236}">
                <a16:creationId xmlns:a16="http://schemas.microsoft.com/office/drawing/2014/main" xmlns=""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948"/>
          <a:stretch/>
        </p:blipFill>
        <p:spPr>
          <a:xfrm>
            <a:off x="2135560" y="0"/>
            <a:ext cx="9361040" cy="6912358"/>
          </a:xfrm>
          <a:prstGeom prst="rect">
            <a:avLst/>
          </a:prstGeom>
        </p:spPr>
      </p:pic>
      <p:grpSp>
        <p:nvGrpSpPr>
          <p:cNvPr id="43" name="グループ化 42">
            <a:extLst>
              <a:ext uri="{FF2B5EF4-FFF2-40B4-BE49-F238E27FC236}">
                <a16:creationId xmlns:a16="http://schemas.microsoft.com/office/drawing/2014/main" xmlns="" id="{B11EC238-7401-D548-9D7C-CF3DC24B0A03}"/>
              </a:ext>
            </a:extLst>
          </p:cNvPr>
          <p:cNvGrpSpPr/>
          <p:nvPr/>
        </p:nvGrpSpPr>
        <p:grpSpPr>
          <a:xfrm flipH="1">
            <a:off x="2135560" y="332656"/>
            <a:ext cx="8084128" cy="6581708"/>
            <a:chOff x="2692392" y="332656"/>
            <a:chExt cx="8084128" cy="6581708"/>
          </a:xfrm>
        </p:grpSpPr>
        <p:sp>
          <p:nvSpPr>
            <p:cNvPr id="44" name="正方形/長方形 43">
              <a:extLst>
                <a:ext uri="{FF2B5EF4-FFF2-40B4-BE49-F238E27FC236}">
                  <a16:creationId xmlns:a16="http://schemas.microsoft.com/office/drawing/2014/main" xmlns="" id="{0F7A590A-92BD-D245-996B-7811EAE33C7C}"/>
                </a:ext>
              </a:extLst>
            </p:cNvPr>
            <p:cNvSpPr/>
            <p:nvPr/>
          </p:nvSpPr>
          <p:spPr>
            <a:xfrm>
              <a:off x="7248128" y="332656"/>
              <a:ext cx="3456384" cy="108012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1st</a:t>
              </a:r>
              <a:r>
                <a:rPr kumimoji="1" lang="ja-JP" altLang="en-US">
                  <a:solidFill>
                    <a:schemeClr val="tx1"/>
                  </a:solidFill>
                </a:rPr>
                <a:t>ストレート</a:t>
              </a:r>
              <a:endParaRPr kumimoji="1" lang="ja-JP" altLang="en-US" dirty="0" err="1">
                <a:solidFill>
                  <a:schemeClr val="tx1"/>
                </a:solidFill>
              </a:endParaRPr>
            </a:p>
          </p:txBody>
        </p:sp>
        <p:sp>
          <p:nvSpPr>
            <p:cNvPr id="45" name="正方形/長方形 44">
              <a:extLst>
                <a:ext uri="{FF2B5EF4-FFF2-40B4-BE49-F238E27FC236}">
                  <a16:creationId xmlns:a16="http://schemas.microsoft.com/office/drawing/2014/main" xmlns="" id="{5E7C02F0-DC1A-7B4B-B1C0-D534DA43E2C9}"/>
                </a:ext>
              </a:extLst>
            </p:cNvPr>
            <p:cNvSpPr/>
            <p:nvPr/>
          </p:nvSpPr>
          <p:spPr>
            <a:xfrm>
              <a:off x="5735960" y="351110"/>
              <a:ext cx="1512168" cy="170973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1st</a:t>
              </a:r>
              <a:r>
                <a:rPr lang="ja-JP" altLang="en-US">
                  <a:solidFill>
                    <a:schemeClr val="tx1"/>
                  </a:solidFill>
                </a:rPr>
                <a:t>コーナー</a:t>
              </a:r>
              <a:endParaRPr kumimoji="1" lang="ja-JP" altLang="en-US" dirty="0" err="1">
                <a:solidFill>
                  <a:schemeClr val="tx1"/>
                </a:solidFill>
              </a:endParaRPr>
            </a:p>
          </p:txBody>
        </p:sp>
        <p:sp>
          <p:nvSpPr>
            <p:cNvPr id="46" name="正方形/長方形 45">
              <a:extLst>
                <a:ext uri="{FF2B5EF4-FFF2-40B4-BE49-F238E27FC236}">
                  <a16:creationId xmlns:a16="http://schemas.microsoft.com/office/drawing/2014/main" xmlns="" id="{028C6CA3-C9C6-2B40-B787-F0404AF193F8}"/>
                </a:ext>
              </a:extLst>
            </p:cNvPr>
            <p:cNvSpPr/>
            <p:nvPr/>
          </p:nvSpPr>
          <p:spPr>
            <a:xfrm rot="16200000">
              <a:off x="4943872" y="2579138"/>
              <a:ext cx="2016224" cy="100811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2nd</a:t>
              </a:r>
              <a:r>
                <a:rPr kumimoji="1" lang="ja-JP" altLang="en-US">
                  <a:solidFill>
                    <a:schemeClr val="tx1"/>
                  </a:solidFill>
                </a:rPr>
                <a:t>ストレート</a:t>
              </a:r>
              <a:endParaRPr kumimoji="1" lang="ja-JP" altLang="en-US" dirty="0" err="1">
                <a:solidFill>
                  <a:schemeClr val="tx1"/>
                </a:solidFill>
              </a:endParaRPr>
            </a:p>
          </p:txBody>
        </p:sp>
        <p:sp>
          <p:nvSpPr>
            <p:cNvPr id="47" name="正方形/長方形 46">
              <a:extLst>
                <a:ext uri="{FF2B5EF4-FFF2-40B4-BE49-F238E27FC236}">
                  <a16:creationId xmlns:a16="http://schemas.microsoft.com/office/drawing/2014/main" xmlns="" id="{FAAEEF17-49A6-F941-86D3-BEB50E57C3C7}"/>
                </a:ext>
              </a:extLst>
            </p:cNvPr>
            <p:cNvSpPr/>
            <p:nvPr/>
          </p:nvSpPr>
          <p:spPr>
            <a:xfrm>
              <a:off x="5447928" y="4090934"/>
              <a:ext cx="1872208" cy="1930353"/>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2nd</a:t>
              </a:r>
              <a:r>
                <a:rPr lang="ja-JP" altLang="en-US">
                  <a:solidFill>
                    <a:schemeClr val="tx1"/>
                  </a:solidFill>
                </a:rPr>
                <a:t>コーナー</a:t>
              </a:r>
              <a:endParaRPr kumimoji="1" lang="ja-JP" altLang="en-US" dirty="0" err="1">
                <a:solidFill>
                  <a:schemeClr val="tx1"/>
                </a:solidFill>
              </a:endParaRPr>
            </a:p>
          </p:txBody>
        </p:sp>
        <p:sp>
          <p:nvSpPr>
            <p:cNvPr id="48" name="正方形/長方形 47">
              <a:extLst>
                <a:ext uri="{FF2B5EF4-FFF2-40B4-BE49-F238E27FC236}">
                  <a16:creationId xmlns:a16="http://schemas.microsoft.com/office/drawing/2014/main" xmlns="" id="{EE826D3B-2C15-754A-BA19-7DBC3C2A6C69}"/>
                </a:ext>
              </a:extLst>
            </p:cNvPr>
            <p:cNvSpPr/>
            <p:nvPr/>
          </p:nvSpPr>
          <p:spPr>
            <a:xfrm rot="16200000">
              <a:off x="7067016" y="5045901"/>
              <a:ext cx="1226321" cy="72008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3rd</a:t>
              </a:r>
              <a:r>
                <a:rPr kumimoji="1" lang="ja-JP" altLang="en-US" sz="1200">
                  <a:solidFill>
                    <a:schemeClr val="tx1"/>
                  </a:solidFill>
                </a:rPr>
                <a:t>ストレート</a:t>
              </a:r>
              <a:endParaRPr kumimoji="1" lang="ja-JP" altLang="en-US" sz="1200" dirty="0" err="1">
                <a:solidFill>
                  <a:schemeClr val="tx1"/>
                </a:solidFill>
              </a:endParaRPr>
            </a:p>
          </p:txBody>
        </p:sp>
        <p:sp>
          <p:nvSpPr>
            <p:cNvPr id="49" name="正方形/長方形 48">
              <a:extLst>
                <a:ext uri="{FF2B5EF4-FFF2-40B4-BE49-F238E27FC236}">
                  <a16:creationId xmlns:a16="http://schemas.microsoft.com/office/drawing/2014/main" xmlns="" id="{C98C89D6-0A3C-F543-937F-C99BD07926F2}"/>
                </a:ext>
              </a:extLst>
            </p:cNvPr>
            <p:cNvSpPr/>
            <p:nvPr/>
          </p:nvSpPr>
          <p:spPr>
            <a:xfrm>
              <a:off x="8040218" y="3861048"/>
              <a:ext cx="1296142" cy="2158055"/>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3</a:t>
              </a:r>
              <a:r>
                <a:rPr lang="en-US" altLang="ja-JP" baseline="30000" dirty="0">
                  <a:solidFill>
                    <a:schemeClr val="tx1"/>
                  </a:solidFill>
                </a:rPr>
                <a:t>rd</a:t>
              </a:r>
              <a:endParaRPr lang="en-US" altLang="ja-JP" dirty="0">
                <a:solidFill>
                  <a:schemeClr val="tx1"/>
                </a:solidFill>
              </a:endParaRPr>
            </a:p>
            <a:p>
              <a:pPr algn="ctr"/>
              <a:r>
                <a:rPr lang="ja-JP" altLang="en-US">
                  <a:solidFill>
                    <a:schemeClr val="tx1"/>
                  </a:solidFill>
                </a:rPr>
                <a:t>コーナー</a:t>
              </a:r>
              <a:endParaRPr kumimoji="1" lang="ja-JP" altLang="en-US" dirty="0" err="1">
                <a:solidFill>
                  <a:schemeClr val="tx1"/>
                </a:solidFill>
              </a:endParaRPr>
            </a:p>
          </p:txBody>
        </p:sp>
        <p:sp>
          <p:nvSpPr>
            <p:cNvPr id="50" name="正方形/長方形 49">
              <a:extLst>
                <a:ext uri="{FF2B5EF4-FFF2-40B4-BE49-F238E27FC236}">
                  <a16:creationId xmlns:a16="http://schemas.microsoft.com/office/drawing/2014/main" xmlns="" id="{DBFE10F0-CA16-2340-A9A5-D1B627670B23}"/>
                </a:ext>
              </a:extLst>
            </p:cNvPr>
            <p:cNvSpPr/>
            <p:nvPr/>
          </p:nvSpPr>
          <p:spPr>
            <a:xfrm>
              <a:off x="7680177" y="1628800"/>
              <a:ext cx="1512168" cy="223224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4th</a:t>
              </a:r>
              <a:r>
                <a:rPr lang="ja-JP" altLang="en-US">
                  <a:solidFill>
                    <a:schemeClr val="tx1"/>
                  </a:solidFill>
                </a:rPr>
                <a:t>コーナー</a:t>
              </a:r>
              <a:endParaRPr kumimoji="1" lang="ja-JP" altLang="en-US" dirty="0" err="1">
                <a:solidFill>
                  <a:schemeClr val="tx1"/>
                </a:solidFill>
              </a:endParaRPr>
            </a:p>
          </p:txBody>
        </p:sp>
        <p:sp>
          <p:nvSpPr>
            <p:cNvPr id="51" name="正方形/長方形 50">
              <a:extLst>
                <a:ext uri="{FF2B5EF4-FFF2-40B4-BE49-F238E27FC236}">
                  <a16:creationId xmlns:a16="http://schemas.microsoft.com/office/drawing/2014/main" xmlns="" id="{75AE6B05-3E39-4D4E-ABE8-A09A2AD2E463}"/>
                </a:ext>
              </a:extLst>
            </p:cNvPr>
            <p:cNvSpPr/>
            <p:nvPr/>
          </p:nvSpPr>
          <p:spPr>
            <a:xfrm>
              <a:off x="9165416" y="1628800"/>
              <a:ext cx="1610156" cy="1584176"/>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5th</a:t>
              </a:r>
              <a:r>
                <a:rPr lang="ja-JP" altLang="en-US">
                  <a:solidFill>
                    <a:schemeClr val="tx1"/>
                  </a:solidFill>
                </a:rPr>
                <a:t>コーナー</a:t>
              </a:r>
              <a:endParaRPr kumimoji="1" lang="ja-JP" altLang="en-US" dirty="0" err="1">
                <a:solidFill>
                  <a:schemeClr val="tx1"/>
                </a:solidFill>
              </a:endParaRPr>
            </a:p>
          </p:txBody>
        </p:sp>
        <p:sp>
          <p:nvSpPr>
            <p:cNvPr id="52" name="正方形/長方形 51">
              <a:extLst>
                <a:ext uri="{FF2B5EF4-FFF2-40B4-BE49-F238E27FC236}">
                  <a16:creationId xmlns:a16="http://schemas.microsoft.com/office/drawing/2014/main" xmlns="" id="{087DD759-165A-F24A-8CEE-CA876451A9F6}"/>
                </a:ext>
              </a:extLst>
            </p:cNvPr>
            <p:cNvSpPr/>
            <p:nvPr/>
          </p:nvSpPr>
          <p:spPr>
            <a:xfrm>
              <a:off x="9768407" y="3212976"/>
              <a:ext cx="1007165" cy="72008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4</a:t>
              </a:r>
              <a:r>
                <a:rPr kumimoji="1" lang="en-US" altLang="ja-JP" baseline="30000" dirty="0">
                  <a:solidFill>
                    <a:schemeClr val="tx1"/>
                  </a:solidFill>
                </a:rPr>
                <a:t>th</a:t>
              </a:r>
              <a:endParaRPr kumimoji="1" lang="en-US" altLang="ja-JP" dirty="0">
                <a:solidFill>
                  <a:schemeClr val="tx1"/>
                </a:solidFill>
              </a:endParaRPr>
            </a:p>
            <a:p>
              <a:pPr algn="ctr"/>
              <a:r>
                <a:rPr kumimoji="1" lang="ja-JP" altLang="en-US" sz="1200">
                  <a:solidFill>
                    <a:schemeClr val="tx1"/>
                  </a:solidFill>
                </a:rPr>
                <a:t>ストレート</a:t>
              </a:r>
              <a:endParaRPr kumimoji="1" lang="ja-JP" altLang="en-US" sz="1200" dirty="0" err="1">
                <a:solidFill>
                  <a:schemeClr val="tx1"/>
                </a:solidFill>
              </a:endParaRPr>
            </a:p>
          </p:txBody>
        </p:sp>
        <p:sp>
          <p:nvSpPr>
            <p:cNvPr id="53" name="正方形/長方形 52">
              <a:extLst>
                <a:ext uri="{FF2B5EF4-FFF2-40B4-BE49-F238E27FC236}">
                  <a16:creationId xmlns:a16="http://schemas.microsoft.com/office/drawing/2014/main" xmlns="" id="{32A6CE1B-B8CF-394E-AC3A-32FADC5CC953}"/>
                </a:ext>
              </a:extLst>
            </p:cNvPr>
            <p:cNvSpPr/>
            <p:nvPr/>
          </p:nvSpPr>
          <p:spPr>
            <a:xfrm>
              <a:off x="9048328" y="3947289"/>
              <a:ext cx="1728192" cy="207181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6th</a:t>
              </a:r>
              <a:r>
                <a:rPr lang="ja-JP" altLang="en-US">
                  <a:solidFill>
                    <a:schemeClr val="tx1"/>
                  </a:solidFill>
                </a:rPr>
                <a:t>コーナー</a:t>
              </a:r>
              <a:endParaRPr kumimoji="1" lang="ja-JP" altLang="en-US" dirty="0" err="1">
                <a:solidFill>
                  <a:schemeClr val="tx1"/>
                </a:solidFill>
              </a:endParaRPr>
            </a:p>
          </p:txBody>
        </p:sp>
        <p:sp>
          <p:nvSpPr>
            <p:cNvPr id="54" name="正方形/長方形 53">
              <a:extLst>
                <a:ext uri="{FF2B5EF4-FFF2-40B4-BE49-F238E27FC236}">
                  <a16:creationId xmlns:a16="http://schemas.microsoft.com/office/drawing/2014/main" xmlns="" id="{84158536-C8F1-B048-BEEB-456184A6536F}"/>
                </a:ext>
              </a:extLst>
            </p:cNvPr>
            <p:cNvSpPr/>
            <p:nvPr/>
          </p:nvSpPr>
          <p:spPr>
            <a:xfrm>
              <a:off x="5482689" y="4953217"/>
              <a:ext cx="3565639"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5th</a:t>
              </a:r>
              <a:r>
                <a:rPr kumimoji="1" lang="ja-JP" altLang="en-US">
                  <a:solidFill>
                    <a:schemeClr val="tx1"/>
                  </a:solidFill>
                </a:rPr>
                <a:t>ストレート</a:t>
              </a:r>
              <a:endParaRPr kumimoji="1" lang="ja-JP" altLang="en-US" dirty="0" err="1">
                <a:solidFill>
                  <a:schemeClr val="tx1"/>
                </a:solidFill>
              </a:endParaRPr>
            </a:p>
          </p:txBody>
        </p:sp>
        <p:sp>
          <p:nvSpPr>
            <p:cNvPr id="55" name="正方形/長方形 54">
              <a:extLst>
                <a:ext uri="{FF2B5EF4-FFF2-40B4-BE49-F238E27FC236}">
                  <a16:creationId xmlns:a16="http://schemas.microsoft.com/office/drawing/2014/main" xmlns="" id="{6AE416A8-27CA-8744-9813-561BD00814B7}"/>
                </a:ext>
              </a:extLst>
            </p:cNvPr>
            <p:cNvSpPr/>
            <p:nvPr/>
          </p:nvSpPr>
          <p:spPr>
            <a:xfrm>
              <a:off x="4008715" y="4437112"/>
              <a:ext cx="1473025" cy="1567757"/>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7th</a:t>
              </a:r>
              <a:r>
                <a:rPr lang="ja-JP" altLang="en-US">
                  <a:solidFill>
                    <a:schemeClr val="tx1"/>
                  </a:solidFill>
                </a:rPr>
                <a:t>コーナー</a:t>
              </a:r>
              <a:endParaRPr kumimoji="1" lang="ja-JP" altLang="en-US" dirty="0" err="1">
                <a:solidFill>
                  <a:schemeClr val="tx1"/>
                </a:solidFill>
              </a:endParaRPr>
            </a:p>
          </p:txBody>
        </p:sp>
        <p:sp>
          <p:nvSpPr>
            <p:cNvPr id="56" name="正方形/長方形 55">
              <a:extLst>
                <a:ext uri="{FF2B5EF4-FFF2-40B4-BE49-F238E27FC236}">
                  <a16:creationId xmlns:a16="http://schemas.microsoft.com/office/drawing/2014/main" xmlns="" id="{0FB6736F-749D-D247-8849-5D0CC3487BF8}"/>
                </a:ext>
              </a:extLst>
            </p:cNvPr>
            <p:cNvSpPr/>
            <p:nvPr/>
          </p:nvSpPr>
          <p:spPr>
            <a:xfrm>
              <a:off x="4008714" y="2852936"/>
              <a:ext cx="1455555" cy="72861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8th</a:t>
              </a:r>
              <a:r>
                <a:rPr lang="ja-JP" altLang="en-US">
                  <a:solidFill>
                    <a:schemeClr val="tx1"/>
                  </a:solidFill>
                </a:rPr>
                <a:t>コーナー</a:t>
              </a:r>
              <a:endParaRPr kumimoji="1" lang="ja-JP" altLang="en-US" dirty="0" err="1">
                <a:solidFill>
                  <a:schemeClr val="tx1"/>
                </a:solidFill>
              </a:endParaRPr>
            </a:p>
          </p:txBody>
        </p:sp>
        <p:sp>
          <p:nvSpPr>
            <p:cNvPr id="57" name="正方形/長方形 56">
              <a:extLst>
                <a:ext uri="{FF2B5EF4-FFF2-40B4-BE49-F238E27FC236}">
                  <a16:creationId xmlns:a16="http://schemas.microsoft.com/office/drawing/2014/main" xmlns="" id="{421ABBFB-9B44-2948-BAEF-961C79B0C258}"/>
                </a:ext>
              </a:extLst>
            </p:cNvPr>
            <p:cNvSpPr/>
            <p:nvPr/>
          </p:nvSpPr>
          <p:spPr>
            <a:xfrm>
              <a:off x="4007766" y="351111"/>
              <a:ext cx="1921432" cy="2485408"/>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58" name="正方形/長方形 57">
              <a:extLst>
                <a:ext uri="{FF2B5EF4-FFF2-40B4-BE49-F238E27FC236}">
                  <a16:creationId xmlns:a16="http://schemas.microsoft.com/office/drawing/2014/main" xmlns="" id="{C7744355-88BE-6A48-AD6A-DC147CEAA583}"/>
                </a:ext>
              </a:extLst>
            </p:cNvPr>
            <p:cNvSpPr/>
            <p:nvPr/>
          </p:nvSpPr>
          <p:spPr>
            <a:xfrm>
              <a:off x="2692392" y="351110"/>
              <a:ext cx="1315374" cy="150044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59" name="正方形/長方形 58">
              <a:extLst>
                <a:ext uri="{FF2B5EF4-FFF2-40B4-BE49-F238E27FC236}">
                  <a16:creationId xmlns:a16="http://schemas.microsoft.com/office/drawing/2014/main" xmlns="" id="{302D75FC-8B7C-7642-8939-B05410813033}"/>
                </a:ext>
              </a:extLst>
            </p:cNvPr>
            <p:cNvSpPr/>
            <p:nvPr/>
          </p:nvSpPr>
          <p:spPr>
            <a:xfrm>
              <a:off x="4007765" y="3595779"/>
              <a:ext cx="1080122" cy="838385"/>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6th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0" name="正方形/長方形 59">
              <a:extLst>
                <a:ext uri="{FF2B5EF4-FFF2-40B4-BE49-F238E27FC236}">
                  <a16:creationId xmlns:a16="http://schemas.microsoft.com/office/drawing/2014/main" xmlns="" id="{B432F27D-7B63-F14F-8404-1C0B4AE9D2A1}"/>
                </a:ext>
              </a:extLst>
            </p:cNvPr>
            <p:cNvSpPr/>
            <p:nvPr/>
          </p:nvSpPr>
          <p:spPr>
            <a:xfrm rot="16200000">
              <a:off x="2606976" y="1956200"/>
              <a:ext cx="1289416"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7th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1" name="正方形/長方形 60">
              <a:extLst>
                <a:ext uri="{FF2B5EF4-FFF2-40B4-BE49-F238E27FC236}">
                  <a16:creationId xmlns:a16="http://schemas.microsoft.com/office/drawing/2014/main" xmlns="" id="{A5ADF8F9-2298-724A-918C-72EB61A6AC74}"/>
                </a:ext>
              </a:extLst>
            </p:cNvPr>
            <p:cNvSpPr/>
            <p:nvPr/>
          </p:nvSpPr>
          <p:spPr>
            <a:xfrm rot="16200000">
              <a:off x="2195811" y="3644729"/>
              <a:ext cx="2080082"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8th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2" name="正方形/長方形 61">
              <a:extLst>
                <a:ext uri="{FF2B5EF4-FFF2-40B4-BE49-F238E27FC236}">
                  <a16:creationId xmlns:a16="http://schemas.microsoft.com/office/drawing/2014/main" xmlns="" id="{EE6DAF09-B41F-6345-9BBC-A3D0E3BA829C}"/>
                </a:ext>
              </a:extLst>
            </p:cNvPr>
            <p:cNvSpPr/>
            <p:nvPr/>
          </p:nvSpPr>
          <p:spPr>
            <a:xfrm rot="16200000">
              <a:off x="2387685" y="5529537"/>
              <a:ext cx="1689534"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9th</a:t>
              </a:r>
            </a:p>
            <a:p>
              <a:pPr algn="ctr"/>
              <a:r>
                <a:rPr kumimoji="1" lang="ja-JP" altLang="en-US" sz="1400">
                  <a:solidFill>
                    <a:schemeClr val="tx1"/>
                  </a:solidFill>
                </a:rPr>
                <a:t>ストレート</a:t>
              </a:r>
              <a:endParaRPr kumimoji="1" lang="ja-JP" altLang="en-US" sz="1400" dirty="0" err="1">
                <a:solidFill>
                  <a:schemeClr val="tx1"/>
                </a:solidFill>
              </a:endParaRPr>
            </a:p>
          </p:txBody>
        </p:sp>
      </p:grpSp>
    </p:spTree>
    <p:extLst>
      <p:ext uri="{BB962C8B-B14F-4D97-AF65-F5344CB8AC3E}">
        <p14:creationId xmlns:p14="http://schemas.microsoft.com/office/powerpoint/2010/main" val="78049252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1295</TotalTime>
  <Words>1820</Words>
  <Application>Microsoft Office PowerPoint</Application>
  <PresentationFormat>ユーザー設定</PresentationFormat>
  <Paragraphs>824</Paragraphs>
  <Slides>71</Slides>
  <Notes>4</Notes>
  <HiddenSlides>0</HiddenSlides>
  <MMClips>0</MMClips>
  <ScaleCrop>false</ScaleCrop>
  <HeadingPairs>
    <vt:vector size="4" baseType="variant">
      <vt:variant>
        <vt:lpstr>テーマ</vt:lpstr>
      </vt:variant>
      <vt:variant>
        <vt:i4>1</vt:i4>
      </vt:variant>
      <vt:variant>
        <vt:lpstr>スライド タイトル</vt:lpstr>
      </vt:variant>
      <vt:variant>
        <vt:i4>71</vt:i4>
      </vt:variant>
    </vt:vector>
  </HeadingPairs>
  <TitlesOfParts>
    <vt:vector size="72" baseType="lpstr">
      <vt:lpstr>Office テーマ</vt:lpstr>
      <vt:lpstr>チームひろじれん シナリオ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ブロックビンゴ シナリオ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Ota Kaoru (太田 薫)</cp:lastModifiedBy>
  <cp:revision>263</cp:revision>
  <dcterms:created xsi:type="dcterms:W3CDTF">2019-04-11T12:00:35Z</dcterms:created>
  <dcterms:modified xsi:type="dcterms:W3CDTF">2019-05-23T02:35:11Z</dcterms:modified>
</cp:coreProperties>
</file>